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2" r:id="rId1"/>
  </p:sldMasterIdLst>
  <p:sldIdLst>
    <p:sldId id="256" r:id="rId2"/>
    <p:sldId id="258" r:id="rId3"/>
    <p:sldId id="259" r:id="rId4"/>
    <p:sldId id="260" r:id="rId5"/>
    <p:sldId id="272" r:id="rId6"/>
    <p:sldId id="261" r:id="rId7"/>
    <p:sldId id="262" r:id="rId8"/>
    <p:sldId id="263" r:id="rId9"/>
    <p:sldId id="284" r:id="rId10"/>
    <p:sldId id="264" r:id="rId11"/>
    <p:sldId id="282" r:id="rId12"/>
    <p:sldId id="265" r:id="rId13"/>
    <p:sldId id="280" r:id="rId14"/>
    <p:sldId id="266" r:id="rId15"/>
    <p:sldId id="267" r:id="rId16"/>
    <p:sldId id="283" r:id="rId17"/>
    <p:sldId id="268" r:id="rId18"/>
    <p:sldId id="279" r:id="rId19"/>
    <p:sldId id="269" r:id="rId20"/>
    <p:sldId id="270" r:id="rId21"/>
    <p:sldId id="273" r:id="rId22"/>
    <p:sldId id="275" r:id="rId23"/>
    <p:sldId id="277" r:id="rId24"/>
    <p:sldId id="278" r:id="rId25"/>
    <p:sldId id="281" r:id="rId26"/>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Orta Stil 1 - Vurgu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Orta Stil 3 - Vurgu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294" autoAdjust="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Ref idx="1001">
        <a:schemeClr val="bg2"/>
      </p:bgRef>
    </p:bg>
    <p:spTree>
      <p:nvGrpSpPr>
        <p:cNvPr id="1" name=""/>
        <p:cNvGrpSpPr/>
        <p:nvPr/>
      </p:nvGrpSpPr>
      <p:grpSpPr>
        <a:xfrm>
          <a:off x="0" y="0"/>
          <a:ext cx="0" cy="0"/>
          <a:chOff x="0" y="0"/>
          <a:chExt cx="0" cy="0"/>
        </a:xfrm>
      </p:grpSpPr>
      <p:sp>
        <p:nvSpPr>
          <p:cNvPr id="15" name="14 Dikdörtgen"/>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18 Dikdörtgen"/>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17 Dikdörtgen"/>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15 Dikdörtgen"/>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11 Dikdörtgen"/>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8 Alt Başlık"/>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28" name="27 Veri Yer Tutucusu"/>
          <p:cNvSpPr>
            <a:spLocks noGrp="1"/>
          </p:cNvSpPr>
          <p:nvPr>
            <p:ph type="dt" sz="half" idx="10"/>
          </p:nvPr>
        </p:nvSpPr>
        <p:spPr/>
        <p:txBody>
          <a:bodyPr/>
          <a:lstStyle/>
          <a:p>
            <a:fld id="{0FC03F7C-08D3-41A9-8A19-C53324F1D789}" type="datetimeFigureOut">
              <a:rPr lang="tr-TR" smtClean="0"/>
              <a:pPr/>
              <a:t>22.02.2019</a:t>
            </a:fld>
            <a:endParaRPr lang="tr-TR"/>
          </a:p>
        </p:txBody>
      </p:sp>
      <p:sp>
        <p:nvSpPr>
          <p:cNvPr id="17" name="16 Altbilgi Yer Tutucusu"/>
          <p:cNvSpPr>
            <a:spLocks noGrp="1"/>
          </p:cNvSpPr>
          <p:nvPr>
            <p:ph type="ftr" sz="quarter" idx="11"/>
          </p:nvPr>
        </p:nvSpPr>
        <p:spPr/>
        <p:txBody>
          <a:bodyPr/>
          <a:lstStyle/>
          <a:p>
            <a:endParaRPr lang="tr-TR"/>
          </a:p>
        </p:txBody>
      </p:sp>
      <p:sp>
        <p:nvSpPr>
          <p:cNvPr id="7" name="6 Düz Bağlayıcı"/>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9 Dikdörtgen"/>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12 Oval"/>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13 Oval"/>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28 Slayt Numarası Yer Tutucusu"/>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FF7A1B9B-9135-4CD7-8428-21229E0ED728}" type="slidenum">
              <a:rPr lang="tr-TR" smtClean="0"/>
              <a:pPr/>
              <a:t>‹#›</a:t>
            </a:fld>
            <a:endParaRPr lang="tr-TR"/>
          </a:p>
        </p:txBody>
      </p:sp>
      <p:sp>
        <p:nvSpPr>
          <p:cNvPr id="8" name="7 Başlık"/>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tr-TR" smtClean="0"/>
              <a:t>Asıl başlık stili için tıklatın</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bg>
      <p:bgRef idx="1001">
        <a:schemeClr val="bg2"/>
      </p:bgRef>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0FC03F7C-08D3-41A9-8A19-C53324F1D789}" type="datetimeFigureOut">
              <a:rPr lang="tr-TR" smtClean="0"/>
              <a:pPr/>
              <a:t>22.02.2019</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F7A1B9B-9135-4CD7-8428-21229E0ED728}" type="slidenum">
              <a:rPr lang="tr-TR" smtClean="0"/>
              <a:pPr/>
              <a:t>‹#›</a:t>
            </a:fld>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bg>
      <p:bgRef idx="1001">
        <a:schemeClr val="bg2"/>
      </p:bgRef>
    </p:bg>
    <p:spTree>
      <p:nvGrpSpPr>
        <p:cNvPr id="1" name=""/>
        <p:cNvGrpSpPr/>
        <p:nvPr/>
      </p:nvGrpSpPr>
      <p:grpSpPr>
        <a:xfrm>
          <a:off x="0" y="0"/>
          <a:ext cx="0" cy="0"/>
          <a:chOff x="0" y="0"/>
          <a:chExt cx="0" cy="0"/>
        </a:xfrm>
      </p:grpSpPr>
      <p:sp>
        <p:nvSpPr>
          <p:cNvPr id="7" name="6 Dikdörtgen"/>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7 Dikdörtgen"/>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8 Dikdörtgen"/>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9 Dikdörtgen"/>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10 Dikdörtgen"/>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11 Dikdörtgen"/>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12 Düz Bağlayıcı"/>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13 Oval"/>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14 Oval"/>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5 Slayt Numarası Yer Tutucusu"/>
          <p:cNvSpPr>
            <a:spLocks noGrp="1"/>
          </p:cNvSpPr>
          <p:nvPr>
            <p:ph type="sldNum" sz="quarter" idx="12"/>
          </p:nvPr>
        </p:nvSpPr>
        <p:spPr>
          <a:xfrm>
            <a:off x="6915912" y="3009901"/>
            <a:ext cx="457200" cy="441325"/>
          </a:xfrm>
        </p:spPr>
        <p:txBody>
          <a:bodyPr/>
          <a:lstStyle/>
          <a:p>
            <a:fld id="{FF7A1B9B-9135-4CD7-8428-21229E0ED728}" type="slidenum">
              <a:rPr lang="tr-TR" smtClean="0"/>
              <a:pPr/>
              <a:t>‹#›</a:t>
            </a:fld>
            <a:endParaRPr lang="tr-TR"/>
          </a:p>
        </p:txBody>
      </p:sp>
      <p:sp>
        <p:nvSpPr>
          <p:cNvPr id="3" name="2 Dikey Metin Yer Tutucusu"/>
          <p:cNvSpPr>
            <a:spLocks noGrp="1"/>
          </p:cNvSpPr>
          <p:nvPr>
            <p:ph type="body" orient="vert" idx="1"/>
          </p:nvPr>
        </p:nvSpPr>
        <p:spPr>
          <a:xfrm>
            <a:off x="304800" y="304800"/>
            <a:ext cx="6553200" cy="5821366"/>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0FC03F7C-08D3-41A9-8A19-C53324F1D789}" type="datetimeFigureOut">
              <a:rPr lang="tr-TR" smtClean="0"/>
              <a:pPr/>
              <a:t>22.02.2019</a:t>
            </a:fld>
            <a:endParaRPr lang="tr-TR"/>
          </a:p>
        </p:txBody>
      </p:sp>
      <p:sp>
        <p:nvSpPr>
          <p:cNvPr id="5" name="4 Altbilgi Yer Tutucusu"/>
          <p:cNvSpPr>
            <a:spLocks noGrp="1"/>
          </p:cNvSpPr>
          <p:nvPr>
            <p:ph type="ftr" sz="quarter" idx="11"/>
          </p:nvPr>
        </p:nvSpPr>
        <p:spPr/>
        <p:txBody>
          <a:bodyPr/>
          <a:lstStyle/>
          <a:p>
            <a:endParaRPr lang="tr-TR"/>
          </a:p>
        </p:txBody>
      </p:sp>
      <p:sp>
        <p:nvSpPr>
          <p:cNvPr id="2" name="1 Dikey Başlık"/>
          <p:cNvSpPr>
            <a:spLocks noGrp="1"/>
          </p:cNvSpPr>
          <p:nvPr>
            <p:ph type="title" orient="vert"/>
          </p:nvPr>
        </p:nvSpPr>
        <p:spPr>
          <a:xfrm>
            <a:off x="7391400" y="304801"/>
            <a:ext cx="1447800" cy="5851525"/>
          </a:xfrm>
        </p:spPr>
        <p:txBody>
          <a:bodyPr vert="eaVert"/>
          <a:lstStyle/>
          <a:p>
            <a:r>
              <a:rPr kumimoji="0" lang="tr-TR" smtClean="0"/>
              <a:t>Asıl başlık stili için tıklatın</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bg>
      <p:bgRef idx="1001">
        <a:schemeClr val="bg2"/>
      </p:bgRef>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solidFill>
                  <a:schemeClr val="accent3">
                    <a:shade val="75000"/>
                  </a:schemeClr>
                </a:solidFill>
              </a:defRPr>
            </a:lvl1pPr>
          </a:lstStyle>
          <a:p>
            <a:r>
              <a:rPr kumimoji="0" lang="tr-TR" smtClean="0"/>
              <a:t>Asıl başlık stili için tıklatın</a:t>
            </a:r>
            <a:endParaRPr kumimoji="0" lang="en-US"/>
          </a:p>
        </p:txBody>
      </p:sp>
      <p:sp>
        <p:nvSpPr>
          <p:cNvPr id="4" name="3 Veri Yer Tutucusu"/>
          <p:cNvSpPr>
            <a:spLocks noGrp="1"/>
          </p:cNvSpPr>
          <p:nvPr>
            <p:ph type="dt" sz="half" idx="10"/>
          </p:nvPr>
        </p:nvSpPr>
        <p:spPr/>
        <p:txBody>
          <a:bodyPr/>
          <a:lstStyle/>
          <a:p>
            <a:fld id="{0FC03F7C-08D3-41A9-8A19-C53324F1D789}" type="datetimeFigureOut">
              <a:rPr lang="tr-TR" smtClean="0"/>
              <a:pPr/>
              <a:t>22.02.2019</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a:xfrm>
            <a:off x="4361688" y="1026372"/>
            <a:ext cx="457200" cy="441325"/>
          </a:xfrm>
        </p:spPr>
        <p:txBody>
          <a:bodyPr/>
          <a:lstStyle/>
          <a:p>
            <a:fld id="{FF7A1B9B-9135-4CD7-8428-21229E0ED728}" type="slidenum">
              <a:rPr lang="tr-TR" smtClean="0"/>
              <a:pPr/>
              <a:t>‹#›</a:t>
            </a:fld>
            <a:endParaRPr lang="tr-TR"/>
          </a:p>
        </p:txBody>
      </p:sp>
      <p:sp>
        <p:nvSpPr>
          <p:cNvPr id="8" name="7 İçerik Yer Tutucusu"/>
          <p:cNvSpPr>
            <a:spLocks noGrp="1"/>
          </p:cNvSpPr>
          <p:nvPr>
            <p:ph sz="quarter" idx="1"/>
          </p:nvPr>
        </p:nvSpPr>
        <p:spPr>
          <a:xfrm>
            <a:off x="301752" y="1527048"/>
            <a:ext cx="8503920" cy="45720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Ref idx="1001">
        <a:schemeClr val="bg1"/>
      </p:bgRef>
    </p:bg>
    <p:spTree>
      <p:nvGrpSpPr>
        <p:cNvPr id="1" name=""/>
        <p:cNvGrpSpPr/>
        <p:nvPr/>
      </p:nvGrpSpPr>
      <p:grpSpPr>
        <a:xfrm>
          <a:off x="0" y="0"/>
          <a:ext cx="0" cy="0"/>
          <a:chOff x="0" y="0"/>
          <a:chExt cx="0" cy="0"/>
        </a:xfrm>
      </p:grpSpPr>
      <p:sp>
        <p:nvSpPr>
          <p:cNvPr id="17" name="16 Dikdörtgen"/>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14 Dikdörtgen"/>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15 Dikdörtgen"/>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17 Dikdörtgen"/>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18 Dikdörtgen"/>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11 Dikdörtgen"/>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2 Metin Yer Tutucusu"/>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13" name="12 Dikdörtgen"/>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13 Dikdörtgen"/>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4 Altbilgi Yer Tutucusu"/>
          <p:cNvSpPr>
            <a:spLocks noGrp="1"/>
          </p:cNvSpPr>
          <p:nvPr>
            <p:ph type="ftr" sz="quarter" idx="11"/>
          </p:nvPr>
        </p:nvSpPr>
        <p:spPr/>
        <p:txBody>
          <a:bodyPr/>
          <a:lstStyle/>
          <a:p>
            <a:endParaRPr lang="tr-TR"/>
          </a:p>
        </p:txBody>
      </p:sp>
      <p:sp>
        <p:nvSpPr>
          <p:cNvPr id="4" name="3 Veri Yer Tutucusu"/>
          <p:cNvSpPr>
            <a:spLocks noGrp="1"/>
          </p:cNvSpPr>
          <p:nvPr>
            <p:ph type="dt" sz="half" idx="10"/>
          </p:nvPr>
        </p:nvSpPr>
        <p:spPr/>
        <p:txBody>
          <a:bodyPr/>
          <a:lstStyle/>
          <a:p>
            <a:fld id="{0FC03F7C-08D3-41A9-8A19-C53324F1D789}" type="datetimeFigureOut">
              <a:rPr lang="tr-TR" smtClean="0"/>
              <a:pPr/>
              <a:t>22.02.2019</a:t>
            </a:fld>
            <a:endParaRPr lang="tr-TR"/>
          </a:p>
        </p:txBody>
      </p:sp>
      <p:sp>
        <p:nvSpPr>
          <p:cNvPr id="8" name="7 Düz Bağlayıcı"/>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9 Oval"/>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Oval"/>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5 Slayt Numarası Yer Tutucusu"/>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FF7A1B9B-9135-4CD7-8428-21229E0ED728}" type="slidenum">
              <a:rPr lang="tr-TR" smtClean="0"/>
              <a:pPr/>
              <a:t>‹#›</a:t>
            </a:fld>
            <a:endParaRPr lang="tr-TR"/>
          </a:p>
        </p:txBody>
      </p:sp>
      <p:sp>
        <p:nvSpPr>
          <p:cNvPr id="2" name="1 Başlık"/>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tr-TR" smtClean="0"/>
              <a:t>Asıl başlık stili için tıklatın</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bg>
      <p:bgRef idx="1001">
        <a:schemeClr val="bg2"/>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301752" y="228600"/>
            <a:ext cx="8534400" cy="758952"/>
          </a:xfrm>
        </p:spPr>
        <p:txBody>
          <a:bodyPr/>
          <a:lstStyle/>
          <a:p>
            <a:r>
              <a:rPr kumimoji="0" lang="tr-TR" smtClean="0"/>
              <a:t>Asıl başlık stili için tıklatın</a:t>
            </a:r>
            <a:endParaRPr kumimoji="0" lang="en-US"/>
          </a:p>
        </p:txBody>
      </p:sp>
      <p:sp>
        <p:nvSpPr>
          <p:cNvPr id="5" name="4 Veri Yer Tutucusu"/>
          <p:cNvSpPr>
            <a:spLocks noGrp="1"/>
          </p:cNvSpPr>
          <p:nvPr>
            <p:ph type="dt" sz="half" idx="10"/>
          </p:nvPr>
        </p:nvSpPr>
        <p:spPr>
          <a:xfrm>
            <a:off x="5791200" y="6409944"/>
            <a:ext cx="3044952" cy="365760"/>
          </a:xfrm>
        </p:spPr>
        <p:txBody>
          <a:bodyPr/>
          <a:lstStyle/>
          <a:p>
            <a:fld id="{0FC03F7C-08D3-41A9-8A19-C53324F1D789}" type="datetimeFigureOut">
              <a:rPr lang="tr-TR" smtClean="0"/>
              <a:pPr/>
              <a:t>22.02.2019</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F7A1B9B-9135-4CD7-8428-21229E0ED728}" type="slidenum">
              <a:rPr lang="tr-TR" smtClean="0"/>
              <a:pPr/>
              <a:t>‹#›</a:t>
            </a:fld>
            <a:endParaRPr lang="tr-TR"/>
          </a:p>
        </p:txBody>
      </p:sp>
      <p:sp>
        <p:nvSpPr>
          <p:cNvPr id="8" name="7 Düz Bağlayıcı"/>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9 İçerik Yer Tutucusu"/>
          <p:cNvSpPr>
            <a:spLocks noGrp="1"/>
          </p:cNvSpPr>
          <p:nvPr>
            <p:ph sz="half" idx="1"/>
          </p:nvPr>
        </p:nvSpPr>
        <p:spPr>
          <a:xfrm>
            <a:off x="301752" y="1371600"/>
            <a:ext cx="4038600" cy="4681728"/>
          </a:xfrm>
        </p:spPr>
        <p:txBody>
          <a:bodyPr/>
          <a:lstStyle>
            <a:lvl1pPr>
              <a:defRPr sz="2500"/>
            </a:lvl1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2" name="11 İçerik Yer Tutucusu"/>
          <p:cNvSpPr>
            <a:spLocks noGrp="1"/>
          </p:cNvSpPr>
          <p:nvPr>
            <p:ph sz="half" idx="2"/>
          </p:nvPr>
        </p:nvSpPr>
        <p:spPr>
          <a:xfrm>
            <a:off x="4800600" y="1371600"/>
            <a:ext cx="4038600" cy="4681728"/>
          </a:xfrm>
        </p:spPr>
        <p:txBody>
          <a:bodyPr/>
          <a:lstStyle>
            <a:lvl1pPr>
              <a:defRPr sz="2500"/>
            </a:lvl1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bg>
      <p:bgRef idx="1001">
        <a:schemeClr val="bg2"/>
      </p:bgRef>
    </p:bg>
    <p:spTree>
      <p:nvGrpSpPr>
        <p:cNvPr id="1" name=""/>
        <p:cNvGrpSpPr/>
        <p:nvPr/>
      </p:nvGrpSpPr>
      <p:grpSpPr>
        <a:xfrm>
          <a:off x="0" y="0"/>
          <a:ext cx="0" cy="0"/>
          <a:chOff x="0" y="0"/>
          <a:chExt cx="0" cy="0"/>
        </a:xfrm>
      </p:grpSpPr>
      <p:sp>
        <p:nvSpPr>
          <p:cNvPr id="10" name="9 Düz Bağlayıcı"/>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19 Dikdörtgen"/>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18 Dikdörtgen"/>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20 Dikdörtgen"/>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21 Dikdörtgen"/>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10 Dikdörtgen"/>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Dikdörtgen"/>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2 Metin Yer Tutucusu"/>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3 Metin Yer Tutucusu"/>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7" name="6 Veri Yer Tutucusu"/>
          <p:cNvSpPr>
            <a:spLocks noGrp="1"/>
          </p:cNvSpPr>
          <p:nvPr>
            <p:ph type="dt" sz="half" idx="10"/>
          </p:nvPr>
        </p:nvSpPr>
        <p:spPr/>
        <p:txBody>
          <a:bodyPr/>
          <a:lstStyle/>
          <a:p>
            <a:fld id="{0FC03F7C-08D3-41A9-8A19-C53324F1D789}" type="datetimeFigureOut">
              <a:rPr lang="tr-TR" smtClean="0"/>
              <a:pPr/>
              <a:t>22.02.2019</a:t>
            </a:fld>
            <a:endParaRPr lang="tr-TR"/>
          </a:p>
        </p:txBody>
      </p:sp>
      <p:sp>
        <p:nvSpPr>
          <p:cNvPr id="8" name="7 Altbilgi Yer Tutucusu"/>
          <p:cNvSpPr>
            <a:spLocks noGrp="1"/>
          </p:cNvSpPr>
          <p:nvPr>
            <p:ph type="ftr" sz="quarter" idx="11"/>
          </p:nvPr>
        </p:nvSpPr>
        <p:spPr>
          <a:xfrm>
            <a:off x="304800" y="6409944"/>
            <a:ext cx="3581400" cy="365760"/>
          </a:xfrm>
        </p:spPr>
        <p:txBody>
          <a:bodyPr/>
          <a:lstStyle/>
          <a:p>
            <a:endParaRPr lang="tr-TR"/>
          </a:p>
        </p:txBody>
      </p:sp>
      <p:sp>
        <p:nvSpPr>
          <p:cNvPr id="15" name="14 Düz Bağlayıcı"/>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17 Dikdörtgen"/>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23 İçerik Yer Tutucusu"/>
          <p:cNvSpPr>
            <a:spLocks noGrp="1"/>
          </p:cNvSpPr>
          <p:nvPr>
            <p:ph sz="quarter" idx="2"/>
          </p:nvPr>
        </p:nvSpPr>
        <p:spPr>
          <a:xfrm>
            <a:off x="301752" y="2471383"/>
            <a:ext cx="4041648" cy="3818404"/>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26" name="25 İçerik Yer Tutucusu"/>
          <p:cNvSpPr>
            <a:spLocks noGrp="1"/>
          </p:cNvSpPr>
          <p:nvPr>
            <p:ph sz="quarter" idx="4"/>
          </p:nvPr>
        </p:nvSpPr>
        <p:spPr>
          <a:xfrm>
            <a:off x="4800600" y="2471383"/>
            <a:ext cx="4038600" cy="3822192"/>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25" name="24 Oval"/>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26 Oval"/>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Slayt Numarası Yer Tutucusu"/>
          <p:cNvSpPr>
            <a:spLocks noGrp="1"/>
          </p:cNvSpPr>
          <p:nvPr>
            <p:ph type="sldNum" sz="quarter" idx="12"/>
          </p:nvPr>
        </p:nvSpPr>
        <p:spPr>
          <a:xfrm>
            <a:off x="4343400" y="1042416"/>
            <a:ext cx="457200" cy="441325"/>
          </a:xfrm>
        </p:spPr>
        <p:txBody>
          <a:bodyPr/>
          <a:lstStyle>
            <a:lvl1pPr algn="ctr">
              <a:defRPr/>
            </a:lvl1pPr>
          </a:lstStyle>
          <a:p>
            <a:fld id="{FF7A1B9B-9135-4CD7-8428-21229E0ED728}" type="slidenum">
              <a:rPr lang="tr-TR" smtClean="0"/>
              <a:pPr/>
              <a:t>‹#›</a:t>
            </a:fld>
            <a:endParaRPr lang="tr-TR"/>
          </a:p>
        </p:txBody>
      </p:sp>
      <p:sp>
        <p:nvSpPr>
          <p:cNvPr id="23" name="22 Başlık"/>
          <p:cNvSpPr>
            <a:spLocks noGrp="1"/>
          </p:cNvSpPr>
          <p:nvPr>
            <p:ph type="title"/>
          </p:nvPr>
        </p:nvSpPr>
        <p:spPr/>
        <p:txBody>
          <a:bodyPr rtlCol="0" anchor="b" anchorCtr="0"/>
          <a:lstStyle/>
          <a:p>
            <a:r>
              <a:rPr kumimoji="0" lang="tr-TR" smtClean="0"/>
              <a:t>Asıl başlık stili için tıklatın</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Veri Yer Tutucusu"/>
          <p:cNvSpPr>
            <a:spLocks noGrp="1"/>
          </p:cNvSpPr>
          <p:nvPr>
            <p:ph type="dt" sz="half" idx="10"/>
          </p:nvPr>
        </p:nvSpPr>
        <p:spPr/>
        <p:txBody>
          <a:bodyPr/>
          <a:lstStyle/>
          <a:p>
            <a:fld id="{0FC03F7C-08D3-41A9-8A19-C53324F1D789}" type="datetimeFigureOut">
              <a:rPr lang="tr-TR" smtClean="0"/>
              <a:pPr/>
              <a:t>22.02.2019</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a:xfrm>
            <a:off x="4343400" y="1036020"/>
            <a:ext cx="457200" cy="441325"/>
          </a:xfrm>
        </p:spPr>
        <p:txBody>
          <a:bodyPr/>
          <a:lstStyle/>
          <a:p>
            <a:fld id="{FF7A1B9B-9135-4CD7-8428-21229E0ED728}"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7" name="6 Dikdörtgen"/>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7 Dikdörtgen"/>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9 Dikdörtgen"/>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8 Dikdörtgen"/>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4 Dikdörtgen"/>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5 Dikdörtgen"/>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1 Veri Yer Tutucusu"/>
          <p:cNvSpPr>
            <a:spLocks noGrp="1"/>
          </p:cNvSpPr>
          <p:nvPr>
            <p:ph type="dt" sz="half" idx="10"/>
          </p:nvPr>
        </p:nvSpPr>
        <p:spPr/>
        <p:txBody>
          <a:bodyPr/>
          <a:lstStyle/>
          <a:p>
            <a:fld id="{0FC03F7C-08D3-41A9-8A19-C53324F1D789}" type="datetimeFigureOut">
              <a:rPr lang="tr-TR" smtClean="0"/>
              <a:pPr/>
              <a:t>22.02.2019</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a:xfrm>
            <a:off x="4267200" y="6324600"/>
            <a:ext cx="609600" cy="441324"/>
          </a:xfrm>
        </p:spPr>
        <p:txBody>
          <a:bodyPr/>
          <a:lstStyle>
            <a:lvl1pPr>
              <a:defRPr>
                <a:solidFill>
                  <a:srgbClr val="FFFFFF"/>
                </a:solidFill>
              </a:defRPr>
            </a:lvl1pPr>
          </a:lstStyle>
          <a:p>
            <a:fld id="{FF7A1B9B-9135-4CD7-8428-21229E0ED728}"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bg>
      <p:bgRef idx="1001">
        <a:schemeClr val="bg1"/>
      </p:bgRef>
    </p:bg>
    <p:spTree>
      <p:nvGrpSpPr>
        <p:cNvPr id="1" name=""/>
        <p:cNvGrpSpPr/>
        <p:nvPr/>
      </p:nvGrpSpPr>
      <p:grpSpPr>
        <a:xfrm>
          <a:off x="0" y="0"/>
          <a:ext cx="0" cy="0"/>
          <a:chOff x="0" y="0"/>
          <a:chExt cx="0" cy="0"/>
        </a:xfrm>
      </p:grpSpPr>
      <p:sp>
        <p:nvSpPr>
          <p:cNvPr id="19" name="18 Dikdörtgen"/>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14 Dikdörtgen"/>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17 Dikdörtgen"/>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15 Dikdörtgen"/>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16 Dikdörtgen"/>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12 Dikdörtgen"/>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1 Başlık"/>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tr-TR" smtClean="0"/>
              <a:t>Asıl başlık stili için tıklatın</a:t>
            </a:r>
            <a:endParaRPr kumimoji="0" lang="en-US"/>
          </a:p>
        </p:txBody>
      </p:sp>
      <p:sp>
        <p:nvSpPr>
          <p:cNvPr id="3" name="2 Metin Yer Tutucusu"/>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tr-TR" smtClean="0"/>
              <a:t>Asıl metin stillerini düzenlemek için tıklatın</a:t>
            </a:r>
          </a:p>
        </p:txBody>
      </p:sp>
      <p:sp>
        <p:nvSpPr>
          <p:cNvPr id="8" name="7 Dikdörtgen"/>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8 Düz Bağlayıcı"/>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19 İçerik Yer Tutucusu"/>
          <p:cNvSpPr>
            <a:spLocks noGrp="1"/>
          </p:cNvSpPr>
          <p:nvPr>
            <p:ph sz="quarter" idx="1"/>
          </p:nvPr>
        </p:nvSpPr>
        <p:spPr>
          <a:xfrm>
            <a:off x="3124200" y="685800"/>
            <a:ext cx="5638800" cy="54102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0" name="9 Oval"/>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Oval"/>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6 Slayt Numarası Yer Tutucusu"/>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FF7A1B9B-9135-4CD7-8428-21229E0ED728}" type="slidenum">
              <a:rPr lang="tr-TR" smtClean="0"/>
              <a:pPr/>
              <a:t>‹#›</a:t>
            </a:fld>
            <a:endParaRPr lang="tr-TR"/>
          </a:p>
        </p:txBody>
      </p:sp>
      <p:sp>
        <p:nvSpPr>
          <p:cNvPr id="21" name="20 Dikdörtgen"/>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4 Veri Yer Tutucusu"/>
          <p:cNvSpPr>
            <a:spLocks noGrp="1"/>
          </p:cNvSpPr>
          <p:nvPr>
            <p:ph type="dt" sz="half" idx="10"/>
          </p:nvPr>
        </p:nvSpPr>
        <p:spPr/>
        <p:txBody>
          <a:bodyPr/>
          <a:lstStyle/>
          <a:p>
            <a:fld id="{0FC03F7C-08D3-41A9-8A19-C53324F1D789}" type="datetimeFigureOut">
              <a:rPr lang="tr-TR" smtClean="0"/>
              <a:pPr/>
              <a:t>22.02.2019</a:t>
            </a:fld>
            <a:endParaRPr lang="tr-TR"/>
          </a:p>
        </p:txBody>
      </p:sp>
      <p:sp>
        <p:nvSpPr>
          <p:cNvPr id="6" name="5 Altbilgi Yer Tutucusu"/>
          <p:cNvSpPr>
            <a:spLocks noGrp="1"/>
          </p:cNvSpPr>
          <p:nvPr>
            <p:ph type="ftr" sz="quarter" idx="11"/>
          </p:nvPr>
        </p:nvSpPr>
        <p:spPr>
          <a:xfrm>
            <a:off x="301752" y="6410848"/>
            <a:ext cx="3383280" cy="365760"/>
          </a:xfrm>
        </p:spPr>
        <p:txBody>
          <a:bodyPr/>
          <a:lstStyle/>
          <a:p>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21" name="20 Düz Bağlayıcı"/>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18 Dikdörtgen"/>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15 Dikdörtgen"/>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16 Dikdörtgen"/>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17 Dikdörtgen"/>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19 Dikdörtgen"/>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7 Dikdörtgen"/>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14 Dikdörtgen"/>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11 Oval"/>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Oval"/>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6 Slayt Numarası Yer Tutucusu"/>
          <p:cNvSpPr>
            <a:spLocks noGrp="1"/>
          </p:cNvSpPr>
          <p:nvPr>
            <p:ph type="sldNum" sz="quarter" idx="12"/>
          </p:nvPr>
        </p:nvSpPr>
        <p:spPr>
          <a:xfrm>
            <a:off x="1371600" y="312738"/>
            <a:ext cx="457200" cy="441325"/>
          </a:xfrm>
        </p:spPr>
        <p:txBody>
          <a:bodyPr/>
          <a:lstStyle/>
          <a:p>
            <a:fld id="{FF7A1B9B-9135-4CD7-8428-21229E0ED728}" type="slidenum">
              <a:rPr lang="tr-TR" smtClean="0"/>
              <a:pPr/>
              <a:t>‹#›</a:t>
            </a:fld>
            <a:endParaRPr lang="tr-TR"/>
          </a:p>
        </p:txBody>
      </p:sp>
      <p:sp>
        <p:nvSpPr>
          <p:cNvPr id="2" name="1 Başlık"/>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tr-TR" smtClean="0"/>
              <a:t>Asıl başlık stili için tıklatın</a:t>
            </a:r>
            <a:endParaRPr kumimoji="0" lang="en-US"/>
          </a:p>
        </p:txBody>
      </p:sp>
      <p:sp>
        <p:nvSpPr>
          <p:cNvPr id="3" name="2 Resim Yer Tutucusu"/>
          <p:cNvSpPr>
            <a:spLocks noGrp="1"/>
          </p:cNvSpPr>
          <p:nvPr>
            <p:ph type="pic" idx="1"/>
          </p:nvPr>
        </p:nvSpPr>
        <p:spPr>
          <a:xfrm>
            <a:off x="3000375" y="609600"/>
            <a:ext cx="5867400" cy="4267200"/>
          </a:xfrm>
        </p:spPr>
        <p:txBody>
          <a:bodyPr/>
          <a:lstStyle>
            <a:lvl1pPr marL="0" indent="0">
              <a:buNone/>
              <a:defRPr sz="3200"/>
            </a:lvl1pPr>
          </a:lstStyle>
          <a:p>
            <a:r>
              <a:rPr kumimoji="0" lang="tr-TR" smtClean="0"/>
              <a:t>Resim eklemek için simgeyi tıklatın</a:t>
            </a:r>
            <a:endParaRPr kumimoji="0" lang="en-US" dirty="0"/>
          </a:p>
        </p:txBody>
      </p:sp>
      <p:sp>
        <p:nvSpPr>
          <p:cNvPr id="4" name="3 Metin Yer Tutucusu"/>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22" name="21 Dikdörtgen"/>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4 Veri Yer Tutucusu"/>
          <p:cNvSpPr>
            <a:spLocks noGrp="1"/>
          </p:cNvSpPr>
          <p:nvPr>
            <p:ph type="dt" sz="half" idx="10"/>
          </p:nvPr>
        </p:nvSpPr>
        <p:spPr>
          <a:xfrm>
            <a:off x="5788152" y="6404984"/>
            <a:ext cx="3044952" cy="365760"/>
          </a:xfrm>
        </p:spPr>
        <p:txBody>
          <a:bodyPr/>
          <a:lstStyle/>
          <a:p>
            <a:fld id="{0FC03F7C-08D3-41A9-8A19-C53324F1D789}" type="datetimeFigureOut">
              <a:rPr lang="tr-TR" smtClean="0"/>
              <a:pPr/>
              <a:t>22.02.2019</a:t>
            </a:fld>
            <a:endParaRPr lang="tr-TR"/>
          </a:p>
        </p:txBody>
      </p:sp>
      <p:sp>
        <p:nvSpPr>
          <p:cNvPr id="6" name="5 Altbilgi Yer Tutucusu"/>
          <p:cNvSpPr>
            <a:spLocks noGrp="1"/>
          </p:cNvSpPr>
          <p:nvPr>
            <p:ph type="ftr" sz="quarter" idx="11"/>
          </p:nvPr>
        </p:nvSpPr>
        <p:spPr>
          <a:xfrm>
            <a:off x="301752" y="6410848"/>
            <a:ext cx="3584448" cy="365760"/>
          </a:xfrm>
        </p:spPr>
        <p:txBody>
          <a:bodyPr/>
          <a:lstStyle/>
          <a:p>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16 Dikdörtgen"/>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15 Dikdörtgen"/>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17 Dikdörtgen"/>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18 Dikdörtgen"/>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8 Dikdörtgen"/>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13 Veri Yer Tutucusu"/>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0FC03F7C-08D3-41A9-8A19-C53324F1D789}" type="datetimeFigureOut">
              <a:rPr lang="tr-TR" smtClean="0"/>
              <a:pPr/>
              <a:t>22.02.2019</a:t>
            </a:fld>
            <a:endParaRPr lang="tr-TR"/>
          </a:p>
        </p:txBody>
      </p:sp>
      <p:sp>
        <p:nvSpPr>
          <p:cNvPr id="3" name="2 Altbilgi Yer Tutucusu"/>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tr-TR"/>
          </a:p>
        </p:txBody>
      </p:sp>
      <p:sp>
        <p:nvSpPr>
          <p:cNvPr id="8" name="7 Dikdörtgen"/>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9 Düz Bağlayıcı"/>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11 Oval"/>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14 Oval"/>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22 Slayt Numarası Yer Tutucusu"/>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FF7A1B9B-9135-4CD7-8428-21229E0ED728}" type="slidenum">
              <a:rPr lang="tr-TR" smtClean="0"/>
              <a:pPr/>
              <a:t>‹#›</a:t>
            </a:fld>
            <a:endParaRPr lang="tr-TR"/>
          </a:p>
        </p:txBody>
      </p:sp>
      <p:sp>
        <p:nvSpPr>
          <p:cNvPr id="22" name="21 Başlık Yer Tutucusu"/>
          <p:cNvSpPr>
            <a:spLocks noGrp="1"/>
          </p:cNvSpPr>
          <p:nvPr>
            <p:ph type="title"/>
          </p:nvPr>
        </p:nvSpPr>
        <p:spPr>
          <a:xfrm>
            <a:off x="301752" y="228600"/>
            <a:ext cx="8534400" cy="758952"/>
          </a:xfrm>
          <a:prstGeom prst="rect">
            <a:avLst/>
          </a:prstGeom>
        </p:spPr>
        <p:txBody>
          <a:bodyPr vert="horz" anchor="b">
            <a:normAutofit/>
          </a:bodyPr>
          <a:lstStyle/>
          <a:p>
            <a:r>
              <a:rPr kumimoji="0" lang="tr-TR" smtClean="0"/>
              <a:t>Asıl başlık stili için tıklatın</a:t>
            </a:r>
            <a:endParaRPr kumimoji="0" lang="en-US"/>
          </a:p>
        </p:txBody>
      </p:sp>
      <p:sp>
        <p:nvSpPr>
          <p:cNvPr id="13" name="12 Metin Yer Tutucusu"/>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Tree>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mailto:727355@meb.k12.tr" TargetMode="External"/><Relationship Id="rId2" Type="http://schemas.openxmlformats.org/officeDocument/2006/relationships/hyperlink" Target="http://necatibolkan.meb.k12.tr/" TargetMode="External"/><Relationship Id="rId1" Type="http://schemas.openxmlformats.org/officeDocument/2006/relationships/slideLayout" Target="../slideLayouts/slideLayout2.xml"/><Relationship Id="rId4" Type="http://schemas.openxmlformats.org/officeDocument/2006/relationships/hyperlink" Target="mailto:727354@meb.k12.tr"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Alt Başlık"/>
          <p:cNvSpPr>
            <a:spLocks noGrp="1"/>
          </p:cNvSpPr>
          <p:nvPr>
            <p:ph type="subTitle" idx="1"/>
          </p:nvPr>
        </p:nvSpPr>
        <p:spPr>
          <a:xfrm>
            <a:off x="1214414" y="2819400"/>
            <a:ext cx="6786610" cy="1752600"/>
          </a:xfrm>
        </p:spPr>
        <p:txBody>
          <a:bodyPr>
            <a:normAutofit/>
          </a:bodyPr>
          <a:lstStyle/>
          <a:p>
            <a:endParaRPr lang="tr-TR" sz="2400" dirty="0"/>
          </a:p>
        </p:txBody>
      </p:sp>
      <p:sp>
        <p:nvSpPr>
          <p:cNvPr id="2" name="1 Başlık"/>
          <p:cNvSpPr>
            <a:spLocks noGrp="1"/>
          </p:cNvSpPr>
          <p:nvPr>
            <p:ph type="ctrTitle"/>
          </p:nvPr>
        </p:nvSpPr>
        <p:spPr>
          <a:xfrm>
            <a:off x="642910" y="0"/>
            <a:ext cx="7772400" cy="2119306"/>
          </a:xfrm>
        </p:spPr>
        <p:txBody>
          <a:bodyPr>
            <a:normAutofit/>
          </a:bodyPr>
          <a:lstStyle/>
          <a:p>
            <a:r>
              <a:rPr lang="tr-TR" sz="3000" smtClean="0"/>
              <a:t>2018-2019</a:t>
            </a:r>
            <a:r>
              <a:rPr lang="tr-TR" sz="3000" dirty="0" smtClean="0"/>
              <a:t/>
            </a:r>
            <a:br>
              <a:rPr lang="tr-TR" sz="3000" dirty="0" smtClean="0"/>
            </a:br>
            <a:r>
              <a:rPr lang="tr-TR" sz="3000" dirty="0" smtClean="0"/>
              <a:t>EĞİTİM ÖĞRETİM YILI</a:t>
            </a:r>
            <a:br>
              <a:rPr lang="tr-TR" sz="3000" dirty="0" smtClean="0"/>
            </a:br>
            <a:r>
              <a:rPr lang="tr-TR" sz="3000" dirty="0" smtClean="0"/>
              <a:t> NECATİ BOLKAN İLK/ORTAOKULU BRİFİNG DOSYASI </a:t>
            </a:r>
            <a:endParaRPr lang="tr-TR" sz="3000" dirty="0"/>
          </a:p>
        </p:txBody>
      </p:sp>
      <p:pic>
        <p:nvPicPr>
          <p:cNvPr id="6" name="5 Resim" descr="WP_20140417_013.jpg"/>
          <p:cNvPicPr>
            <a:picLocks noChangeAspect="1"/>
          </p:cNvPicPr>
          <p:nvPr/>
        </p:nvPicPr>
        <p:blipFill>
          <a:blip r:embed="rId2" cstate="print"/>
          <a:srcRect t="19573" r="7812" b="4308"/>
          <a:stretch>
            <a:fillRect/>
          </a:stretch>
        </p:blipFill>
        <p:spPr>
          <a:xfrm>
            <a:off x="500034" y="2571744"/>
            <a:ext cx="8143932" cy="3786214"/>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b="1" dirty="0" smtClean="0">
                <a:solidFill>
                  <a:schemeClr val="accent1"/>
                </a:solidFill>
              </a:rPr>
              <a:t>OKUL BİNASININ ÖZELLİKLERİ</a:t>
            </a:r>
            <a:endParaRPr lang="tr-TR" dirty="0">
              <a:solidFill>
                <a:schemeClr val="accent1"/>
              </a:solidFill>
            </a:endParaRPr>
          </a:p>
        </p:txBody>
      </p:sp>
      <p:sp>
        <p:nvSpPr>
          <p:cNvPr id="3" name="2 İçerik Yer Tutucusu"/>
          <p:cNvSpPr>
            <a:spLocks noGrp="1"/>
          </p:cNvSpPr>
          <p:nvPr>
            <p:ph sz="quarter" idx="1"/>
          </p:nvPr>
        </p:nvSpPr>
        <p:spPr/>
        <p:txBody>
          <a:bodyPr>
            <a:normAutofit/>
          </a:bodyPr>
          <a:lstStyle/>
          <a:p>
            <a:pPr lvl="0"/>
            <a:r>
              <a:rPr lang="tr-TR" dirty="0" smtClean="0"/>
              <a:t>Zemin artı 3 katlıdır. Her katta sınıflar, öğrenci ve personel lavaboları mevcuttur. Okul giriş çıkışlar güney ve batı yönlerinden yapılmaktadır. Merkezi elektronik zil donanımı, kamera ve alarm sistemi mevcuttur. Her sınıfta projeksiyon, ses sistemi ve internet bağlantısı mevcuttur. Her şubeye ait dizüstü bilgisayar ile </a:t>
            </a:r>
            <a:r>
              <a:rPr lang="tr-TR" dirty="0" err="1" smtClean="0"/>
              <a:t>interaktif</a:t>
            </a:r>
            <a:r>
              <a:rPr lang="tr-TR" dirty="0" smtClean="0"/>
              <a:t> dersler işlenmektedir.</a:t>
            </a:r>
          </a:p>
          <a:p>
            <a:pPr lvl="0"/>
            <a:endParaRPr lang="tr-TR" dirty="0" smtClean="0"/>
          </a:p>
          <a:p>
            <a:pPr lvl="0"/>
            <a:r>
              <a:rPr lang="tr-TR" dirty="0" smtClean="0"/>
              <a:t>Zemin katta 6 derslik, 1 ana sınıfı, 2 müdür yardımcısı odası bulunmaktadır.</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Resim" descr="IMG_0722.JPG"/>
          <p:cNvPicPr>
            <a:picLocks noChangeAspect="1"/>
          </p:cNvPicPr>
          <p:nvPr/>
        </p:nvPicPr>
        <p:blipFill>
          <a:blip r:embed="rId2" cstate="print"/>
          <a:stretch>
            <a:fillRect/>
          </a:stretch>
        </p:blipFill>
        <p:spPr>
          <a:xfrm>
            <a:off x="357158" y="142852"/>
            <a:ext cx="8429684" cy="6322263"/>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solidFill>
                  <a:schemeClr val="accent1"/>
                </a:solidFill>
              </a:rPr>
              <a:t>OKUL BİNASININ ÖZELLİKLERİ</a:t>
            </a:r>
            <a:endParaRPr lang="tr-TR" dirty="0">
              <a:solidFill>
                <a:schemeClr val="accent1"/>
              </a:solidFill>
            </a:endParaRPr>
          </a:p>
        </p:txBody>
      </p:sp>
      <p:sp>
        <p:nvSpPr>
          <p:cNvPr id="3" name="2 İçerik Yer Tutucusu"/>
          <p:cNvSpPr>
            <a:spLocks noGrp="1"/>
          </p:cNvSpPr>
          <p:nvPr>
            <p:ph sz="quarter" idx="1"/>
          </p:nvPr>
        </p:nvSpPr>
        <p:spPr/>
        <p:txBody>
          <a:bodyPr>
            <a:normAutofit fontScale="92500" lnSpcReduction="20000"/>
          </a:bodyPr>
          <a:lstStyle/>
          <a:p>
            <a:pPr lvl="0"/>
            <a:r>
              <a:rPr lang="tr-TR" dirty="0" smtClean="0"/>
              <a:t>1. Katta müdür odası, 1 öğretmenler odası, fen bilgisi laboratuarı ve 5 derslik ayrıca BTS mevcuttur.</a:t>
            </a:r>
          </a:p>
          <a:p>
            <a:pPr lvl="0"/>
            <a:endParaRPr lang="tr-TR" dirty="0" smtClean="0"/>
          </a:p>
          <a:p>
            <a:pPr lvl="0"/>
            <a:r>
              <a:rPr lang="tr-TR" dirty="0" smtClean="0"/>
              <a:t>2. Katta rehberlik odası, 8 derslik, okul kütüphanesi ve araç gereç odası mevcuttur.</a:t>
            </a:r>
          </a:p>
          <a:p>
            <a:pPr lvl="0"/>
            <a:endParaRPr lang="tr-TR" dirty="0" smtClean="0"/>
          </a:p>
          <a:p>
            <a:pPr lvl="0"/>
            <a:r>
              <a:rPr lang="tr-TR" dirty="0" smtClean="0"/>
              <a:t>3. Katta 1 müdür yardımcısı odası, 8 derslik ve arşiv odası bulunur.</a:t>
            </a:r>
          </a:p>
          <a:p>
            <a:pPr lvl="0"/>
            <a:endParaRPr lang="tr-TR" dirty="0" smtClean="0"/>
          </a:p>
          <a:p>
            <a:pPr lvl="0"/>
            <a:r>
              <a:rPr lang="tr-TR" dirty="0" smtClean="0"/>
              <a:t>Şu anda mevcut 28 derslikte klima vardır. Okul kantini okul bahçesindedir. 2010-2011 eğitim öğretim yılında okul bahçesine, kız ve erkek öğrenciler için prefabrik giyinme ve spor odası yaptırılmıştır.</a:t>
            </a:r>
          </a:p>
          <a:p>
            <a:endParaRPr lang="tr-TR"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Resim" descr="IMG_0703.JPG"/>
          <p:cNvPicPr>
            <a:picLocks noChangeAspect="1"/>
          </p:cNvPicPr>
          <p:nvPr/>
        </p:nvPicPr>
        <p:blipFill>
          <a:blip r:embed="rId2" cstate="print"/>
          <a:stretch>
            <a:fillRect/>
          </a:stretch>
        </p:blipFill>
        <p:spPr>
          <a:xfrm>
            <a:off x="285720" y="214290"/>
            <a:ext cx="8601824" cy="6102148"/>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b="1" dirty="0" smtClean="0">
                <a:solidFill>
                  <a:schemeClr val="accent1"/>
                </a:solidFill>
              </a:rPr>
              <a:t>LABORATUARLAR</a:t>
            </a:r>
            <a:endParaRPr lang="tr-TR" dirty="0">
              <a:solidFill>
                <a:schemeClr val="accent1"/>
              </a:solidFill>
            </a:endParaRPr>
          </a:p>
        </p:txBody>
      </p:sp>
      <p:sp>
        <p:nvSpPr>
          <p:cNvPr id="3" name="2 İçerik Yer Tutucusu"/>
          <p:cNvSpPr>
            <a:spLocks noGrp="1"/>
          </p:cNvSpPr>
          <p:nvPr>
            <p:ph sz="quarter" idx="1"/>
          </p:nvPr>
        </p:nvSpPr>
        <p:spPr/>
        <p:txBody>
          <a:bodyPr/>
          <a:lstStyle/>
          <a:p>
            <a:pPr lvl="0"/>
            <a:r>
              <a:rPr lang="tr-TR" dirty="0" smtClean="0"/>
              <a:t>BT Sınıfında 15 + 1 adet bilgisayar mevcuttur. BT sınıfında bilişim teknolojileri dersinin yanı sıra </a:t>
            </a:r>
            <a:r>
              <a:rPr lang="tr-TR" dirty="0" err="1" smtClean="0"/>
              <a:t>Dyned</a:t>
            </a:r>
            <a:r>
              <a:rPr lang="tr-TR" dirty="0" smtClean="0"/>
              <a:t> dil eğitim sistemi çalışmaları aktif olarak yürütülmektedir. BT sınıfı eğitim öğretim saatleri dışında da öğrenci ve velilerin kullanımına açıktır.</a:t>
            </a:r>
          </a:p>
          <a:p>
            <a:pPr lvl="0">
              <a:buNone/>
            </a:pPr>
            <a:endParaRPr lang="tr-TR" dirty="0" smtClean="0"/>
          </a:p>
          <a:p>
            <a:pPr lvl="0"/>
            <a:r>
              <a:rPr lang="tr-TR" dirty="0" smtClean="0"/>
              <a:t>Fen ve Teknoloji Laboratuarı vardır. Laboratuarın gerekli araç gereçleri mevcuttur. Dersler aktif olarak laboratuarda işlenmektedir.</a:t>
            </a:r>
          </a:p>
          <a:p>
            <a:pPr>
              <a:buNone/>
            </a:pPr>
            <a:endParaRPr lang="tr-TR"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b="1" dirty="0" smtClean="0">
                <a:solidFill>
                  <a:schemeClr val="accent1"/>
                </a:solidFill>
              </a:rPr>
              <a:t>OKUL SINIF VE KİTAPLIKLARI</a:t>
            </a:r>
            <a:endParaRPr lang="tr-TR" dirty="0">
              <a:solidFill>
                <a:schemeClr val="accent1"/>
              </a:solidFill>
            </a:endParaRPr>
          </a:p>
        </p:txBody>
      </p:sp>
      <p:sp>
        <p:nvSpPr>
          <p:cNvPr id="3" name="2 İçerik Yer Tutucusu"/>
          <p:cNvSpPr>
            <a:spLocks noGrp="1"/>
          </p:cNvSpPr>
          <p:nvPr>
            <p:ph sz="quarter" idx="1"/>
          </p:nvPr>
        </p:nvSpPr>
        <p:spPr/>
        <p:txBody>
          <a:bodyPr>
            <a:normAutofit/>
          </a:bodyPr>
          <a:lstStyle/>
          <a:p>
            <a:pPr>
              <a:buNone/>
            </a:pPr>
            <a:r>
              <a:rPr lang="tr-TR" dirty="0" smtClean="0"/>
              <a:t>	Okulumuz kütüphanesi 3. Katta olup, kitap sayısının istenilen düzeye ulaşması için çalışmalar yapılmaktadır. Sınıf kitaplıkları bulunmaktadır ve okuma çalışmaları aktif olarak uygulanmaktadır. Fakat sınıf kitaplıkları da yeterli düzeyde değildir. Bağış yolu ile, kitap sayısının artırılması çalışmalarına başlanılmalıdır. Okul kütüphanesinde 596 kitap mevcuttur. Mersin </a:t>
            </a:r>
            <a:r>
              <a:rPr lang="tr-TR" dirty="0" err="1" smtClean="0"/>
              <a:t>Lions</a:t>
            </a:r>
            <a:r>
              <a:rPr lang="tr-TR" dirty="0" smtClean="0"/>
              <a:t> Kulübü tarafından, kütüphanemiz yeniden dizayn edilerek faaliyettedir.</a:t>
            </a:r>
          </a:p>
          <a:p>
            <a:pPr>
              <a:buNone/>
            </a:pPr>
            <a:endParaRPr lang="tr-TR"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Resim" descr="IMG_0716.JPG"/>
          <p:cNvPicPr>
            <a:picLocks noChangeAspect="1"/>
          </p:cNvPicPr>
          <p:nvPr/>
        </p:nvPicPr>
        <p:blipFill>
          <a:blip r:embed="rId2" cstate="print"/>
          <a:srcRect t="3297"/>
          <a:stretch>
            <a:fillRect/>
          </a:stretch>
        </p:blipFill>
        <p:spPr>
          <a:xfrm>
            <a:off x="214282" y="214314"/>
            <a:ext cx="8667779" cy="628652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b="1" dirty="0" smtClean="0">
                <a:solidFill>
                  <a:schemeClr val="accent1"/>
                </a:solidFill>
              </a:rPr>
              <a:t>OKUL BAHÇESİ VE ÇEVRE DİZAYNI</a:t>
            </a:r>
            <a:endParaRPr lang="tr-TR" dirty="0">
              <a:solidFill>
                <a:schemeClr val="accent1"/>
              </a:solidFill>
            </a:endParaRPr>
          </a:p>
        </p:txBody>
      </p:sp>
      <p:sp>
        <p:nvSpPr>
          <p:cNvPr id="3" name="2 İçerik Yer Tutucusu"/>
          <p:cNvSpPr>
            <a:spLocks noGrp="1"/>
          </p:cNvSpPr>
          <p:nvPr>
            <p:ph sz="quarter" idx="1"/>
          </p:nvPr>
        </p:nvSpPr>
        <p:spPr/>
        <p:txBody>
          <a:bodyPr>
            <a:normAutofit lnSpcReduction="10000"/>
          </a:bodyPr>
          <a:lstStyle/>
          <a:p>
            <a:pPr lvl="0"/>
            <a:r>
              <a:rPr lang="tr-TR" dirty="0" smtClean="0"/>
              <a:t>3512 M Kare okul bahçesi, oyun alanları mevcuttur. Ayrıca voleybol sahası, basketbol ve hentbol sahası kullanıma açıktır. Okulun 20 m kuzeyinde belediye ile işbirliği yapılarak futbol sahası açılmıştır. </a:t>
            </a:r>
          </a:p>
          <a:p>
            <a:pPr lvl="0"/>
            <a:endParaRPr lang="tr-TR" dirty="0" smtClean="0"/>
          </a:p>
          <a:p>
            <a:pPr lvl="0"/>
            <a:r>
              <a:rPr lang="tr-TR" dirty="0" smtClean="0"/>
              <a:t>Okul bahçesinde 150 den fazla fidan dikilmiştir. Bunların korunması, sulaması ve budanması okul öğrencileri, okul hizmetlileri ve ücretli bahçıvan tutularak belli zamanlarda bakımları yürütülmektedir. Fidanların ( ağaçların) korunması için yaklaşık 180 m demir korkuluk yapılmıştır.</a:t>
            </a:r>
          </a:p>
          <a:p>
            <a:pPr>
              <a:buNone/>
            </a:pPr>
            <a:endParaRPr lang="tr-TR"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Resim" descr="IMG_0700.JPG"/>
          <p:cNvPicPr>
            <a:picLocks noChangeAspect="1"/>
          </p:cNvPicPr>
          <p:nvPr/>
        </p:nvPicPr>
        <p:blipFill>
          <a:blip r:embed="rId2" cstate="print"/>
          <a:stretch>
            <a:fillRect/>
          </a:stretch>
        </p:blipFill>
        <p:spPr>
          <a:xfrm>
            <a:off x="214282" y="428604"/>
            <a:ext cx="8747968" cy="5686733"/>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b="1" dirty="0" smtClean="0">
                <a:solidFill>
                  <a:schemeClr val="accent1"/>
                </a:solidFill>
              </a:rPr>
              <a:t>OKUL İDARE ODALARI</a:t>
            </a:r>
            <a:endParaRPr lang="tr-TR" dirty="0">
              <a:solidFill>
                <a:schemeClr val="accent1"/>
              </a:solidFill>
            </a:endParaRPr>
          </a:p>
        </p:txBody>
      </p:sp>
      <p:sp>
        <p:nvSpPr>
          <p:cNvPr id="3" name="2 İçerik Yer Tutucusu"/>
          <p:cNvSpPr>
            <a:spLocks noGrp="1"/>
          </p:cNvSpPr>
          <p:nvPr>
            <p:ph sz="quarter" idx="1"/>
          </p:nvPr>
        </p:nvSpPr>
        <p:spPr/>
        <p:txBody>
          <a:bodyPr/>
          <a:lstStyle/>
          <a:p>
            <a:pPr>
              <a:buNone/>
            </a:pPr>
            <a:r>
              <a:rPr lang="tr-TR" dirty="0" smtClean="0"/>
              <a:t>	</a:t>
            </a:r>
          </a:p>
          <a:p>
            <a:pPr>
              <a:buNone/>
            </a:pPr>
            <a:endParaRPr lang="tr-TR" dirty="0" smtClean="0"/>
          </a:p>
          <a:p>
            <a:pPr>
              <a:buNone/>
            </a:pPr>
            <a:r>
              <a:rPr lang="tr-TR" dirty="0" smtClean="0"/>
              <a:t>	Müdür odası, 2 müdür yardımcısı odası,1 memur odası, 1 rehberlik ve psikolojik danışmanlık odası olmak üzere toplam 5 idari oda vardır.</a:t>
            </a:r>
          </a:p>
          <a:p>
            <a:pPr>
              <a:buNone/>
            </a:pPr>
            <a:endParaRPr lang="tr-TR"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solidFill>
                  <a:schemeClr val="accent1"/>
                </a:solidFill>
              </a:rPr>
              <a:t>OKULUN GENEL BİLGİLERİ</a:t>
            </a:r>
            <a:endParaRPr lang="tr-TR" dirty="0">
              <a:solidFill>
                <a:schemeClr val="accent1"/>
              </a:solidFill>
            </a:endParaRPr>
          </a:p>
        </p:txBody>
      </p:sp>
      <p:sp>
        <p:nvSpPr>
          <p:cNvPr id="3" name="2 İçerik Yer Tutucusu"/>
          <p:cNvSpPr>
            <a:spLocks noGrp="1"/>
          </p:cNvSpPr>
          <p:nvPr>
            <p:ph sz="quarter" idx="1"/>
          </p:nvPr>
        </p:nvSpPr>
        <p:spPr/>
        <p:txBody>
          <a:bodyPr>
            <a:normAutofit fontScale="55000" lnSpcReduction="20000"/>
          </a:bodyPr>
          <a:lstStyle/>
          <a:p>
            <a:pPr lvl="0"/>
            <a:endParaRPr lang="tr-TR" b="1" dirty="0" smtClean="0"/>
          </a:p>
          <a:p>
            <a:pPr lvl="0"/>
            <a:r>
              <a:rPr lang="tr-TR" b="1" dirty="0" smtClean="0"/>
              <a:t>OKULUN ADI			: </a:t>
            </a:r>
            <a:r>
              <a:rPr lang="tr-TR" dirty="0" smtClean="0"/>
              <a:t>Necati </a:t>
            </a:r>
            <a:r>
              <a:rPr lang="tr-TR" dirty="0" err="1" smtClean="0"/>
              <a:t>Bolkan</a:t>
            </a:r>
            <a:r>
              <a:rPr lang="tr-TR" dirty="0" smtClean="0"/>
              <a:t> İlk/Ortaokulu</a:t>
            </a:r>
          </a:p>
          <a:p>
            <a:pPr lvl="0"/>
            <a:r>
              <a:rPr lang="tr-TR" b="1" dirty="0" smtClean="0"/>
              <a:t>OKULUN HİZMETE GİRİŞ YILI 	:</a:t>
            </a:r>
            <a:r>
              <a:rPr lang="tr-TR" dirty="0" smtClean="0"/>
              <a:t>  </a:t>
            </a:r>
            <a:r>
              <a:rPr lang="tr-TR" smtClean="0"/>
              <a:t>Eylül 2001</a:t>
            </a:r>
            <a:endParaRPr lang="tr-TR" dirty="0" smtClean="0"/>
          </a:p>
          <a:p>
            <a:pPr lvl="0"/>
            <a:r>
              <a:rPr lang="tr-TR" b="1" dirty="0" smtClean="0"/>
              <a:t>KURUM KODU			: </a:t>
            </a:r>
            <a:r>
              <a:rPr lang="tr-TR" dirty="0" smtClean="0"/>
              <a:t>İlkokul: 727355 / Ortaokul: 727354  </a:t>
            </a:r>
            <a:endParaRPr lang="tr-TR" b="1" dirty="0" smtClean="0"/>
          </a:p>
          <a:p>
            <a:pPr lvl="0"/>
            <a:r>
              <a:rPr lang="tr-TR" b="1" dirty="0" smtClean="0"/>
              <a:t>TELEFONU			: </a:t>
            </a:r>
            <a:r>
              <a:rPr lang="tr-TR" dirty="0" smtClean="0"/>
              <a:t> 0 324 341 43 40</a:t>
            </a:r>
            <a:endParaRPr lang="tr-TR" b="1" dirty="0" smtClean="0"/>
          </a:p>
          <a:p>
            <a:pPr lvl="0"/>
            <a:r>
              <a:rPr lang="tr-TR" b="1" dirty="0" smtClean="0"/>
              <a:t>ADRESİ			: </a:t>
            </a:r>
            <a:r>
              <a:rPr lang="tr-TR" dirty="0" smtClean="0"/>
              <a:t>Batıkent </a:t>
            </a:r>
            <a:r>
              <a:rPr lang="tr-TR" dirty="0" err="1" smtClean="0"/>
              <a:t>mh</a:t>
            </a:r>
            <a:r>
              <a:rPr lang="tr-TR" dirty="0" smtClean="0"/>
              <a:t>. 26140 </a:t>
            </a:r>
            <a:r>
              <a:rPr lang="tr-TR" dirty="0" err="1" smtClean="0"/>
              <a:t>sk</a:t>
            </a:r>
            <a:r>
              <a:rPr lang="tr-TR" dirty="0" smtClean="0"/>
              <a:t>. No:1 33160 Yenişehir /Mersin</a:t>
            </a:r>
          </a:p>
          <a:p>
            <a:pPr lvl="0"/>
            <a:r>
              <a:rPr lang="tr-TR" b="1" dirty="0" smtClean="0"/>
              <a:t>WEB ADRESİ			:</a:t>
            </a:r>
            <a:r>
              <a:rPr lang="tr-TR" dirty="0" smtClean="0"/>
              <a:t> </a:t>
            </a:r>
            <a:r>
              <a:rPr lang="tr-TR" dirty="0" smtClean="0">
                <a:hlinkClick r:id="rId2"/>
              </a:rPr>
              <a:t>Http://necatibolkan.meb.k12.tr</a:t>
            </a:r>
            <a:r>
              <a:rPr lang="tr-TR" dirty="0" smtClean="0"/>
              <a:t> </a:t>
            </a:r>
          </a:p>
          <a:p>
            <a:pPr lvl="0"/>
            <a:r>
              <a:rPr lang="tr-TR" b="1" dirty="0" smtClean="0"/>
              <a:t>MAİL ADRESİ			: </a:t>
            </a:r>
            <a:r>
              <a:rPr lang="tr-TR" dirty="0" smtClean="0"/>
              <a:t>İlkokul: </a:t>
            </a:r>
            <a:r>
              <a:rPr lang="tr-TR" u="sng" dirty="0" smtClean="0">
                <a:hlinkClick r:id="rId3"/>
              </a:rPr>
              <a:t>727355@</a:t>
            </a:r>
            <a:r>
              <a:rPr lang="tr-TR" u="sng" dirty="0" err="1" smtClean="0">
                <a:hlinkClick r:id="rId3"/>
              </a:rPr>
              <a:t>meb</a:t>
            </a:r>
            <a:r>
              <a:rPr lang="tr-TR" u="sng" dirty="0" smtClean="0">
                <a:hlinkClick r:id="rId3"/>
              </a:rPr>
              <a:t>.k12.tr</a:t>
            </a:r>
            <a:r>
              <a:rPr lang="tr-TR" dirty="0" smtClean="0"/>
              <a:t> </a:t>
            </a:r>
          </a:p>
          <a:p>
            <a:pPr lvl="0">
              <a:buNone/>
            </a:pPr>
            <a:r>
              <a:rPr lang="tr-TR" dirty="0" smtClean="0"/>
              <a:t>					  Ortaokul: </a:t>
            </a:r>
            <a:r>
              <a:rPr lang="tr-TR" dirty="0" smtClean="0">
                <a:hlinkClick r:id="rId4"/>
              </a:rPr>
              <a:t>727354@</a:t>
            </a:r>
            <a:r>
              <a:rPr lang="tr-TR" dirty="0" err="1" smtClean="0">
                <a:hlinkClick r:id="rId4"/>
              </a:rPr>
              <a:t>meb</a:t>
            </a:r>
            <a:r>
              <a:rPr lang="tr-TR" dirty="0" smtClean="0">
                <a:hlinkClick r:id="rId4"/>
              </a:rPr>
              <a:t>.k12.tr</a:t>
            </a:r>
            <a:r>
              <a:rPr lang="tr-TR" dirty="0" smtClean="0"/>
              <a:t> </a:t>
            </a:r>
            <a:endParaRPr lang="tr-TR" b="1" dirty="0" smtClean="0"/>
          </a:p>
          <a:p>
            <a:pPr lvl="0"/>
            <a:r>
              <a:rPr lang="tr-TR" b="1" dirty="0" smtClean="0"/>
              <a:t>SEVİYESİ			: </a:t>
            </a:r>
            <a:r>
              <a:rPr lang="tr-TR" dirty="0" smtClean="0"/>
              <a:t>İlkokul ve Ortaokul</a:t>
            </a:r>
            <a:endParaRPr lang="tr-TR" b="1" dirty="0" smtClean="0"/>
          </a:p>
          <a:p>
            <a:pPr lvl="0"/>
            <a:r>
              <a:rPr lang="tr-TR" b="1" dirty="0" smtClean="0"/>
              <a:t>ÖĞRENİM ŞEKLİ		: </a:t>
            </a:r>
            <a:r>
              <a:rPr lang="tr-TR" dirty="0" smtClean="0"/>
              <a:t>Normal Öğretim</a:t>
            </a:r>
          </a:p>
          <a:p>
            <a:pPr lvl="0"/>
            <a:r>
              <a:rPr lang="tr-TR" b="1" dirty="0" smtClean="0"/>
              <a:t>OKULUN TOPLAM ARSASI	: </a:t>
            </a:r>
            <a:r>
              <a:rPr lang="tr-TR" dirty="0" smtClean="0"/>
              <a:t>4146 metrekare (Bina dâhil )</a:t>
            </a:r>
          </a:p>
          <a:p>
            <a:pPr lvl="0"/>
            <a:r>
              <a:rPr lang="tr-TR" b="1" dirty="0" smtClean="0"/>
              <a:t>BİNA				:</a:t>
            </a:r>
            <a:r>
              <a:rPr lang="tr-TR" dirty="0" smtClean="0"/>
              <a:t> 634 metre kare</a:t>
            </a:r>
          </a:p>
          <a:p>
            <a:pPr lvl="0"/>
            <a:r>
              <a:rPr lang="tr-TR" b="1" dirty="0" smtClean="0"/>
              <a:t>BAHÇE			:</a:t>
            </a:r>
            <a:r>
              <a:rPr lang="tr-TR" dirty="0" smtClean="0"/>
              <a:t> 3512 metre kare</a:t>
            </a:r>
          </a:p>
          <a:p>
            <a:pPr lvl="0"/>
            <a:r>
              <a:rPr lang="tr-TR" b="1" dirty="0" smtClean="0"/>
              <a:t>OKULUN MÜDÜRLERİ 		:</a:t>
            </a:r>
            <a:r>
              <a:rPr lang="tr-TR" dirty="0" smtClean="0"/>
              <a:t> Fikriye AKSAKALLI ( Kur. </a:t>
            </a:r>
            <a:r>
              <a:rPr lang="tr-TR" dirty="0" err="1" smtClean="0"/>
              <a:t>Mdr</a:t>
            </a:r>
            <a:r>
              <a:rPr lang="tr-TR" dirty="0" smtClean="0"/>
              <a:t>. </a:t>
            </a:r>
            <a:r>
              <a:rPr lang="tr-TR" dirty="0" err="1" smtClean="0"/>
              <a:t>Vk</a:t>
            </a:r>
            <a:r>
              <a:rPr lang="tr-TR" dirty="0" smtClean="0"/>
              <a:t>. )</a:t>
            </a:r>
          </a:p>
          <a:p>
            <a:pPr>
              <a:buNone/>
            </a:pPr>
            <a:r>
              <a:rPr lang="tr-TR" dirty="0" smtClean="0"/>
              <a:t>					  Ufuk KAÇIRA</a:t>
            </a:r>
          </a:p>
          <a:p>
            <a:pPr>
              <a:buNone/>
            </a:pPr>
            <a:r>
              <a:rPr lang="tr-TR" dirty="0" smtClean="0"/>
              <a:t>					  Suat Hayri TÜTMEZ	</a:t>
            </a:r>
          </a:p>
          <a:p>
            <a:pPr lvl="0"/>
            <a:r>
              <a:rPr lang="tr-TR" b="1" dirty="0" smtClean="0"/>
              <a:t>OKUTULAN</a:t>
            </a:r>
            <a:r>
              <a:rPr lang="tr-TR" dirty="0" smtClean="0"/>
              <a:t> </a:t>
            </a:r>
            <a:r>
              <a:rPr lang="tr-TR" b="1" dirty="0" smtClean="0"/>
              <a:t>YABANCI DİL	:</a:t>
            </a:r>
            <a:r>
              <a:rPr lang="tr-TR" dirty="0" smtClean="0"/>
              <a:t> İngilizce</a:t>
            </a:r>
          </a:p>
          <a:p>
            <a:pPr lvl="0"/>
            <a:r>
              <a:rPr lang="tr-TR" b="1" dirty="0" smtClean="0"/>
              <a:t>OKULDAKİ KİTAP SAYISI	: </a:t>
            </a:r>
            <a:r>
              <a:rPr lang="tr-TR" dirty="0" smtClean="0"/>
              <a:t>596</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b="1" dirty="0" smtClean="0">
                <a:solidFill>
                  <a:schemeClr val="accent1"/>
                </a:solidFill>
              </a:rPr>
              <a:t>OKUL SPOR SALONU VE SPOR ALANI</a:t>
            </a:r>
            <a:endParaRPr lang="tr-TR" dirty="0">
              <a:solidFill>
                <a:schemeClr val="accent1"/>
              </a:solidFill>
            </a:endParaRPr>
          </a:p>
        </p:txBody>
      </p:sp>
      <p:sp>
        <p:nvSpPr>
          <p:cNvPr id="3" name="2 İçerik Yer Tutucusu"/>
          <p:cNvSpPr>
            <a:spLocks noGrp="1"/>
          </p:cNvSpPr>
          <p:nvPr>
            <p:ph sz="quarter" idx="1"/>
          </p:nvPr>
        </p:nvSpPr>
        <p:spPr/>
        <p:txBody>
          <a:bodyPr/>
          <a:lstStyle/>
          <a:p>
            <a:pPr>
              <a:buNone/>
            </a:pPr>
            <a:r>
              <a:rPr lang="tr-TR" dirty="0" smtClean="0"/>
              <a:t>	</a:t>
            </a:r>
          </a:p>
          <a:p>
            <a:pPr>
              <a:buNone/>
            </a:pPr>
            <a:endParaRPr lang="tr-TR" dirty="0" smtClean="0"/>
          </a:p>
          <a:p>
            <a:pPr>
              <a:buNone/>
            </a:pPr>
            <a:r>
              <a:rPr lang="tr-TR" dirty="0" smtClean="0"/>
              <a:t>	Spor salonu yoktur. Ancak okul bahçesinde voleybol, basketbol, hentbol ve badminton oyun sahaları düzenlenmiştir.</a:t>
            </a:r>
          </a:p>
          <a:p>
            <a:endParaRPr lang="tr-TR"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idx="4294967295"/>
          </p:nvPr>
        </p:nvSpPr>
        <p:spPr>
          <a:xfrm>
            <a:off x="252442" y="285728"/>
            <a:ext cx="8534400" cy="758825"/>
          </a:xfrm>
        </p:spPr>
        <p:txBody>
          <a:bodyPr>
            <a:normAutofit/>
          </a:bodyPr>
          <a:lstStyle/>
          <a:p>
            <a:r>
              <a:rPr lang="tr-TR" b="1" dirty="0" smtClean="0">
                <a:solidFill>
                  <a:schemeClr val="accent1"/>
                </a:solidFill>
              </a:rPr>
              <a:t>OKULUN ÖĞRENCİ SAYILARI</a:t>
            </a:r>
            <a:endParaRPr lang="tr-TR" dirty="0">
              <a:solidFill>
                <a:schemeClr val="accent1"/>
              </a:solidFill>
            </a:endParaRPr>
          </a:p>
        </p:txBody>
      </p:sp>
      <p:graphicFrame>
        <p:nvGraphicFramePr>
          <p:cNvPr id="5" name="4 Tablo"/>
          <p:cNvGraphicFramePr>
            <a:graphicFrameLocks noGrp="1"/>
          </p:cNvGraphicFramePr>
          <p:nvPr/>
        </p:nvGraphicFramePr>
        <p:xfrm>
          <a:off x="357159" y="1071546"/>
          <a:ext cx="8429682" cy="5143536"/>
        </p:xfrm>
        <a:graphic>
          <a:graphicData uri="http://schemas.openxmlformats.org/drawingml/2006/table">
            <a:tbl>
              <a:tblPr/>
              <a:tblGrid>
                <a:gridCol w="2434476"/>
                <a:gridCol w="1687172"/>
                <a:gridCol w="1686291"/>
                <a:gridCol w="2621743"/>
              </a:tblGrid>
              <a:tr h="466081">
                <a:tc>
                  <a:txBody>
                    <a:bodyPr/>
                    <a:lstStyle/>
                    <a:p>
                      <a:pPr algn="ctr">
                        <a:lnSpc>
                          <a:spcPct val="150000"/>
                        </a:lnSpc>
                        <a:spcBef>
                          <a:spcPts val="300"/>
                        </a:spcBef>
                        <a:spcAft>
                          <a:spcPts val="300"/>
                        </a:spcAft>
                      </a:pPr>
                      <a:r>
                        <a:rPr lang="tr-TR" sz="1100" b="1">
                          <a:solidFill>
                            <a:srgbClr val="FFFFFF"/>
                          </a:solidFill>
                          <a:latin typeface="Times New Roman"/>
                          <a:ea typeface="Times New Roman"/>
                        </a:rPr>
                        <a:t>Sınıfı</a:t>
                      </a:r>
                      <a:endParaRPr lang="tr-TR" sz="900">
                        <a:latin typeface="Times New Roman"/>
                        <a:ea typeface="Times New Roman"/>
                      </a:endParaRPr>
                    </a:p>
                  </a:txBody>
                  <a:tcPr marL="61758" marR="61758"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F81BD"/>
                    </a:solidFill>
                  </a:tcPr>
                </a:tc>
                <a:tc>
                  <a:txBody>
                    <a:bodyPr/>
                    <a:lstStyle/>
                    <a:p>
                      <a:pPr algn="ctr">
                        <a:lnSpc>
                          <a:spcPct val="150000"/>
                        </a:lnSpc>
                        <a:spcBef>
                          <a:spcPts val="300"/>
                        </a:spcBef>
                        <a:spcAft>
                          <a:spcPts val="300"/>
                        </a:spcAft>
                      </a:pPr>
                      <a:r>
                        <a:rPr lang="tr-TR" sz="1100" b="1">
                          <a:solidFill>
                            <a:srgbClr val="FFFFFF"/>
                          </a:solidFill>
                          <a:latin typeface="Times New Roman"/>
                          <a:ea typeface="Times New Roman"/>
                        </a:rPr>
                        <a:t>Erkek</a:t>
                      </a:r>
                      <a:endParaRPr lang="tr-TR" sz="900">
                        <a:latin typeface="Times New Roman"/>
                        <a:ea typeface="Times New Roman"/>
                      </a:endParaRPr>
                    </a:p>
                  </a:txBody>
                  <a:tcPr marL="61758" marR="61758"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F81BD"/>
                    </a:solidFill>
                  </a:tcPr>
                </a:tc>
                <a:tc>
                  <a:txBody>
                    <a:bodyPr/>
                    <a:lstStyle/>
                    <a:p>
                      <a:pPr algn="ctr">
                        <a:lnSpc>
                          <a:spcPct val="150000"/>
                        </a:lnSpc>
                        <a:spcBef>
                          <a:spcPts val="300"/>
                        </a:spcBef>
                        <a:spcAft>
                          <a:spcPts val="300"/>
                        </a:spcAft>
                      </a:pPr>
                      <a:r>
                        <a:rPr lang="tr-TR" sz="1100" b="1">
                          <a:solidFill>
                            <a:srgbClr val="FFFFFF"/>
                          </a:solidFill>
                          <a:latin typeface="Times New Roman"/>
                          <a:ea typeface="Times New Roman"/>
                        </a:rPr>
                        <a:t>Kız</a:t>
                      </a:r>
                      <a:endParaRPr lang="tr-TR" sz="900">
                        <a:latin typeface="Times New Roman"/>
                        <a:ea typeface="Times New Roman"/>
                      </a:endParaRPr>
                    </a:p>
                  </a:txBody>
                  <a:tcPr marL="61758" marR="61758"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F81BD"/>
                    </a:solidFill>
                  </a:tcPr>
                </a:tc>
                <a:tc>
                  <a:txBody>
                    <a:bodyPr/>
                    <a:lstStyle/>
                    <a:p>
                      <a:pPr algn="ctr">
                        <a:lnSpc>
                          <a:spcPct val="150000"/>
                        </a:lnSpc>
                        <a:spcBef>
                          <a:spcPts val="300"/>
                        </a:spcBef>
                        <a:spcAft>
                          <a:spcPts val="300"/>
                        </a:spcAft>
                      </a:pPr>
                      <a:r>
                        <a:rPr lang="tr-TR" sz="1100" b="1" dirty="0">
                          <a:solidFill>
                            <a:srgbClr val="FFFFFF"/>
                          </a:solidFill>
                          <a:latin typeface="Times New Roman"/>
                          <a:ea typeface="Times New Roman"/>
                        </a:rPr>
                        <a:t>Toplam </a:t>
                      </a:r>
                      <a:r>
                        <a:rPr lang="tr-TR" sz="1100" b="1" dirty="0" err="1">
                          <a:solidFill>
                            <a:srgbClr val="FFFFFF"/>
                          </a:solidFill>
                          <a:latin typeface="Times New Roman"/>
                          <a:ea typeface="Times New Roman"/>
                        </a:rPr>
                        <a:t>Öğ</a:t>
                      </a:r>
                      <a:r>
                        <a:rPr lang="tr-TR" sz="1100" b="1" dirty="0">
                          <a:solidFill>
                            <a:srgbClr val="FFFFFF"/>
                          </a:solidFill>
                          <a:latin typeface="Times New Roman"/>
                          <a:ea typeface="Times New Roman"/>
                        </a:rPr>
                        <a:t>.</a:t>
                      </a:r>
                      <a:endParaRPr lang="tr-TR" sz="900" dirty="0">
                        <a:latin typeface="Times New Roman"/>
                        <a:ea typeface="Times New Roman"/>
                      </a:endParaRPr>
                    </a:p>
                  </a:txBody>
                  <a:tcPr marL="61758" marR="61758"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F81BD"/>
                    </a:solidFill>
                  </a:tcPr>
                </a:tc>
              </a:tr>
              <a:tr h="482726">
                <a:tc>
                  <a:txBody>
                    <a:bodyPr/>
                    <a:lstStyle/>
                    <a:p>
                      <a:pPr algn="ctr">
                        <a:lnSpc>
                          <a:spcPct val="150000"/>
                        </a:lnSpc>
                        <a:spcBef>
                          <a:spcPts val="300"/>
                        </a:spcBef>
                        <a:spcAft>
                          <a:spcPts val="300"/>
                        </a:spcAft>
                      </a:pPr>
                      <a:r>
                        <a:rPr lang="tr-TR" sz="1100" b="1">
                          <a:solidFill>
                            <a:srgbClr val="FFFFFF"/>
                          </a:solidFill>
                          <a:latin typeface="Times New Roman"/>
                          <a:ea typeface="Times New Roman"/>
                        </a:rPr>
                        <a:t>Ana Sınıfı</a:t>
                      </a:r>
                      <a:endParaRPr lang="tr-TR" sz="900">
                        <a:latin typeface="Times New Roman"/>
                        <a:ea typeface="Times New Roman"/>
                      </a:endParaRPr>
                    </a:p>
                  </a:txBody>
                  <a:tcPr marL="61758" marR="61758" marT="0" marB="0">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algn="ctr">
                        <a:lnSpc>
                          <a:spcPct val="150000"/>
                        </a:lnSpc>
                        <a:spcBef>
                          <a:spcPts val="300"/>
                        </a:spcBef>
                        <a:spcAft>
                          <a:spcPts val="300"/>
                        </a:spcAft>
                      </a:pPr>
                      <a:r>
                        <a:rPr lang="tr-TR" sz="1100">
                          <a:latin typeface="Times New Roman"/>
                          <a:ea typeface="Times New Roman"/>
                        </a:rPr>
                        <a:t>40</a:t>
                      </a:r>
                      <a:endParaRPr lang="tr-TR" sz="900">
                        <a:latin typeface="Times New Roman"/>
                        <a:ea typeface="Times New Roman"/>
                      </a:endParaRPr>
                    </a:p>
                  </a:txBody>
                  <a:tcPr marL="61758" marR="61758" marT="0" marB="0">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c>
                  <a:txBody>
                    <a:bodyPr/>
                    <a:lstStyle/>
                    <a:p>
                      <a:pPr algn="ctr">
                        <a:lnSpc>
                          <a:spcPct val="150000"/>
                        </a:lnSpc>
                        <a:spcBef>
                          <a:spcPts val="300"/>
                        </a:spcBef>
                        <a:spcAft>
                          <a:spcPts val="300"/>
                        </a:spcAft>
                      </a:pPr>
                      <a:r>
                        <a:rPr lang="tr-TR" sz="1100">
                          <a:latin typeface="Times New Roman"/>
                          <a:ea typeface="Times New Roman"/>
                        </a:rPr>
                        <a:t>31</a:t>
                      </a:r>
                      <a:endParaRPr lang="tr-TR" sz="900">
                        <a:latin typeface="Times New Roman"/>
                        <a:ea typeface="Times New Roman"/>
                      </a:endParaRPr>
                    </a:p>
                  </a:txBody>
                  <a:tcPr marL="61758" marR="61758"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c>
                  <a:txBody>
                    <a:bodyPr/>
                    <a:lstStyle/>
                    <a:p>
                      <a:pPr algn="ctr">
                        <a:lnSpc>
                          <a:spcPct val="150000"/>
                        </a:lnSpc>
                        <a:spcBef>
                          <a:spcPts val="300"/>
                        </a:spcBef>
                        <a:spcAft>
                          <a:spcPts val="300"/>
                        </a:spcAft>
                      </a:pPr>
                      <a:r>
                        <a:rPr lang="tr-TR" sz="1100">
                          <a:latin typeface="Times New Roman"/>
                          <a:ea typeface="Times New Roman"/>
                        </a:rPr>
                        <a:t>71</a:t>
                      </a:r>
                      <a:endParaRPr lang="tr-TR" sz="900">
                        <a:latin typeface="Times New Roman"/>
                        <a:ea typeface="Times New Roman"/>
                      </a:endParaRPr>
                    </a:p>
                  </a:txBody>
                  <a:tcPr marL="61758" marR="61758"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r>
              <a:tr h="466081">
                <a:tc>
                  <a:txBody>
                    <a:bodyPr/>
                    <a:lstStyle/>
                    <a:p>
                      <a:pPr marL="342900" lvl="0" indent="-342900" algn="ctr">
                        <a:lnSpc>
                          <a:spcPct val="150000"/>
                        </a:lnSpc>
                        <a:spcBef>
                          <a:spcPts val="300"/>
                        </a:spcBef>
                        <a:spcAft>
                          <a:spcPts val="300"/>
                        </a:spcAft>
                        <a:buFont typeface="+mj-lt"/>
                        <a:buAutoNum type="arabicPeriod"/>
                      </a:pPr>
                      <a:r>
                        <a:rPr lang="tr-TR" sz="1100" b="1">
                          <a:solidFill>
                            <a:srgbClr val="FFFFFF"/>
                          </a:solidFill>
                          <a:latin typeface="Times New Roman"/>
                          <a:ea typeface="Times New Roman"/>
                        </a:rPr>
                        <a:t>Sınıf</a:t>
                      </a:r>
                      <a:endParaRPr lang="tr-TR" sz="900">
                        <a:latin typeface="Times New Roman"/>
                        <a:ea typeface="Times New Roman"/>
                      </a:endParaRPr>
                    </a:p>
                  </a:txBody>
                  <a:tcPr marL="61758" marR="61758" marT="0" marB="0">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algn="ctr">
                        <a:lnSpc>
                          <a:spcPct val="150000"/>
                        </a:lnSpc>
                        <a:spcBef>
                          <a:spcPts val="300"/>
                        </a:spcBef>
                        <a:spcAft>
                          <a:spcPts val="300"/>
                        </a:spcAft>
                      </a:pPr>
                      <a:r>
                        <a:rPr lang="tr-TR" sz="1100">
                          <a:latin typeface="Times New Roman"/>
                          <a:ea typeface="Times New Roman"/>
                        </a:rPr>
                        <a:t>66</a:t>
                      </a:r>
                      <a:endParaRPr lang="tr-TR" sz="900">
                        <a:latin typeface="Times New Roman"/>
                        <a:ea typeface="Times New Roman"/>
                      </a:endParaRPr>
                    </a:p>
                  </a:txBody>
                  <a:tcPr marL="61758" marR="61758" marT="0" marB="0">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algn="ctr">
                        <a:lnSpc>
                          <a:spcPct val="150000"/>
                        </a:lnSpc>
                        <a:spcBef>
                          <a:spcPts val="300"/>
                        </a:spcBef>
                        <a:spcAft>
                          <a:spcPts val="300"/>
                        </a:spcAft>
                      </a:pPr>
                      <a:r>
                        <a:rPr lang="tr-TR" sz="1100">
                          <a:latin typeface="Times New Roman"/>
                          <a:ea typeface="Times New Roman"/>
                        </a:rPr>
                        <a:t>75</a:t>
                      </a:r>
                      <a:endParaRPr lang="tr-TR" sz="900">
                        <a:latin typeface="Times New Roman"/>
                        <a:ea typeface="Times New Roman"/>
                      </a:endParaRPr>
                    </a:p>
                  </a:txBody>
                  <a:tcPr marL="61758" marR="61758"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algn="ctr">
                        <a:lnSpc>
                          <a:spcPct val="150000"/>
                        </a:lnSpc>
                        <a:spcBef>
                          <a:spcPts val="300"/>
                        </a:spcBef>
                        <a:spcAft>
                          <a:spcPts val="300"/>
                        </a:spcAft>
                      </a:pPr>
                      <a:r>
                        <a:rPr lang="tr-TR" sz="1100">
                          <a:latin typeface="Times New Roman"/>
                          <a:ea typeface="Times New Roman"/>
                        </a:rPr>
                        <a:t>141</a:t>
                      </a:r>
                      <a:endParaRPr lang="tr-TR" sz="900">
                        <a:latin typeface="Times New Roman"/>
                        <a:ea typeface="Times New Roman"/>
                      </a:endParaRPr>
                    </a:p>
                  </a:txBody>
                  <a:tcPr marL="61758" marR="61758"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r>
              <a:tr h="466081">
                <a:tc>
                  <a:txBody>
                    <a:bodyPr/>
                    <a:lstStyle/>
                    <a:p>
                      <a:pPr marL="342900" lvl="0" indent="-342900" algn="ctr">
                        <a:lnSpc>
                          <a:spcPct val="150000"/>
                        </a:lnSpc>
                        <a:spcBef>
                          <a:spcPts val="300"/>
                        </a:spcBef>
                        <a:spcAft>
                          <a:spcPts val="300"/>
                        </a:spcAft>
                        <a:buFont typeface="+mj-lt"/>
                        <a:buAutoNum type="arabicPeriod"/>
                      </a:pPr>
                      <a:r>
                        <a:rPr lang="tr-TR" sz="1100" b="1" dirty="0">
                          <a:solidFill>
                            <a:srgbClr val="FFFFFF"/>
                          </a:solidFill>
                          <a:latin typeface="Times New Roman"/>
                          <a:ea typeface="Times New Roman"/>
                        </a:rPr>
                        <a:t>Sınıf</a:t>
                      </a:r>
                      <a:endParaRPr lang="tr-TR" sz="900" dirty="0">
                        <a:latin typeface="Times New Roman"/>
                        <a:ea typeface="Times New Roman"/>
                      </a:endParaRPr>
                    </a:p>
                  </a:txBody>
                  <a:tcPr marL="61758" marR="61758" marT="0" marB="0">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algn="ctr">
                        <a:lnSpc>
                          <a:spcPct val="150000"/>
                        </a:lnSpc>
                        <a:spcBef>
                          <a:spcPts val="300"/>
                        </a:spcBef>
                        <a:spcAft>
                          <a:spcPts val="300"/>
                        </a:spcAft>
                      </a:pPr>
                      <a:r>
                        <a:rPr lang="tr-TR" sz="1100">
                          <a:latin typeface="Times New Roman"/>
                          <a:ea typeface="Times New Roman"/>
                        </a:rPr>
                        <a:t>43</a:t>
                      </a:r>
                      <a:endParaRPr lang="tr-TR" sz="900">
                        <a:latin typeface="Times New Roman"/>
                        <a:ea typeface="Times New Roman"/>
                      </a:endParaRPr>
                    </a:p>
                  </a:txBody>
                  <a:tcPr marL="61758" marR="61758" marT="0" marB="0">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c>
                  <a:txBody>
                    <a:bodyPr/>
                    <a:lstStyle/>
                    <a:p>
                      <a:pPr algn="ctr">
                        <a:lnSpc>
                          <a:spcPct val="150000"/>
                        </a:lnSpc>
                        <a:spcBef>
                          <a:spcPts val="300"/>
                        </a:spcBef>
                        <a:spcAft>
                          <a:spcPts val="300"/>
                        </a:spcAft>
                      </a:pPr>
                      <a:r>
                        <a:rPr lang="tr-TR" sz="1100">
                          <a:latin typeface="Times New Roman"/>
                          <a:ea typeface="Times New Roman"/>
                        </a:rPr>
                        <a:t>43</a:t>
                      </a:r>
                      <a:endParaRPr lang="tr-TR" sz="900">
                        <a:latin typeface="Times New Roman"/>
                        <a:ea typeface="Times New Roman"/>
                      </a:endParaRPr>
                    </a:p>
                  </a:txBody>
                  <a:tcPr marL="61758" marR="61758"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c>
                  <a:txBody>
                    <a:bodyPr/>
                    <a:lstStyle/>
                    <a:p>
                      <a:pPr algn="ctr">
                        <a:lnSpc>
                          <a:spcPct val="150000"/>
                        </a:lnSpc>
                        <a:spcBef>
                          <a:spcPts val="300"/>
                        </a:spcBef>
                        <a:spcAft>
                          <a:spcPts val="300"/>
                        </a:spcAft>
                      </a:pPr>
                      <a:r>
                        <a:rPr lang="tr-TR" sz="1100">
                          <a:latin typeface="Times New Roman"/>
                          <a:ea typeface="Times New Roman"/>
                        </a:rPr>
                        <a:t>86</a:t>
                      </a:r>
                      <a:endParaRPr lang="tr-TR" sz="900">
                        <a:latin typeface="Times New Roman"/>
                        <a:ea typeface="Times New Roman"/>
                      </a:endParaRPr>
                    </a:p>
                  </a:txBody>
                  <a:tcPr marL="61758" marR="61758"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r>
              <a:tr h="466081">
                <a:tc>
                  <a:txBody>
                    <a:bodyPr/>
                    <a:lstStyle/>
                    <a:p>
                      <a:pPr marL="342900" lvl="0" indent="-342900" algn="ctr">
                        <a:lnSpc>
                          <a:spcPct val="150000"/>
                        </a:lnSpc>
                        <a:spcBef>
                          <a:spcPts val="300"/>
                        </a:spcBef>
                        <a:spcAft>
                          <a:spcPts val="300"/>
                        </a:spcAft>
                        <a:buFont typeface="+mj-lt"/>
                        <a:buAutoNum type="arabicPeriod"/>
                      </a:pPr>
                      <a:r>
                        <a:rPr lang="tr-TR" sz="1100" b="1">
                          <a:solidFill>
                            <a:srgbClr val="FFFFFF"/>
                          </a:solidFill>
                          <a:latin typeface="Times New Roman"/>
                          <a:ea typeface="Times New Roman"/>
                        </a:rPr>
                        <a:t>Sınıf</a:t>
                      </a:r>
                      <a:endParaRPr lang="tr-TR" sz="900">
                        <a:latin typeface="Times New Roman"/>
                        <a:ea typeface="Times New Roman"/>
                      </a:endParaRPr>
                    </a:p>
                  </a:txBody>
                  <a:tcPr marL="61758" marR="61758" marT="0" marB="0">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algn="ctr">
                        <a:lnSpc>
                          <a:spcPct val="150000"/>
                        </a:lnSpc>
                        <a:spcBef>
                          <a:spcPts val="300"/>
                        </a:spcBef>
                        <a:spcAft>
                          <a:spcPts val="300"/>
                        </a:spcAft>
                      </a:pPr>
                      <a:r>
                        <a:rPr lang="tr-TR" sz="1100">
                          <a:latin typeface="Times New Roman"/>
                          <a:ea typeface="Times New Roman"/>
                        </a:rPr>
                        <a:t>56</a:t>
                      </a:r>
                      <a:endParaRPr lang="tr-TR" sz="900">
                        <a:latin typeface="Times New Roman"/>
                        <a:ea typeface="Times New Roman"/>
                      </a:endParaRPr>
                    </a:p>
                  </a:txBody>
                  <a:tcPr marL="61758" marR="61758" marT="0" marB="0">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algn="ctr">
                        <a:lnSpc>
                          <a:spcPct val="150000"/>
                        </a:lnSpc>
                        <a:spcBef>
                          <a:spcPts val="300"/>
                        </a:spcBef>
                        <a:spcAft>
                          <a:spcPts val="300"/>
                        </a:spcAft>
                      </a:pPr>
                      <a:r>
                        <a:rPr lang="tr-TR" sz="1100">
                          <a:latin typeface="Times New Roman"/>
                          <a:ea typeface="Times New Roman"/>
                        </a:rPr>
                        <a:t>48</a:t>
                      </a:r>
                      <a:endParaRPr lang="tr-TR" sz="900">
                        <a:latin typeface="Times New Roman"/>
                        <a:ea typeface="Times New Roman"/>
                      </a:endParaRPr>
                    </a:p>
                  </a:txBody>
                  <a:tcPr marL="61758" marR="61758"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algn="ctr">
                        <a:lnSpc>
                          <a:spcPct val="150000"/>
                        </a:lnSpc>
                        <a:spcBef>
                          <a:spcPts val="300"/>
                        </a:spcBef>
                        <a:spcAft>
                          <a:spcPts val="300"/>
                        </a:spcAft>
                      </a:pPr>
                      <a:r>
                        <a:rPr lang="tr-TR" sz="1100">
                          <a:latin typeface="Times New Roman"/>
                          <a:ea typeface="Times New Roman"/>
                        </a:rPr>
                        <a:t>104</a:t>
                      </a:r>
                      <a:endParaRPr lang="tr-TR" sz="900">
                        <a:latin typeface="Times New Roman"/>
                        <a:ea typeface="Times New Roman"/>
                      </a:endParaRPr>
                    </a:p>
                  </a:txBody>
                  <a:tcPr marL="61758" marR="61758"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r>
              <a:tr h="466081">
                <a:tc>
                  <a:txBody>
                    <a:bodyPr/>
                    <a:lstStyle/>
                    <a:p>
                      <a:pPr marL="342900" lvl="0" indent="-342900" algn="ctr">
                        <a:lnSpc>
                          <a:spcPct val="150000"/>
                        </a:lnSpc>
                        <a:spcBef>
                          <a:spcPts val="300"/>
                        </a:spcBef>
                        <a:spcAft>
                          <a:spcPts val="300"/>
                        </a:spcAft>
                        <a:buFont typeface="+mj-lt"/>
                        <a:buAutoNum type="arabicPeriod"/>
                      </a:pPr>
                      <a:r>
                        <a:rPr lang="tr-TR" sz="1100" b="1">
                          <a:solidFill>
                            <a:srgbClr val="FFFFFF"/>
                          </a:solidFill>
                          <a:latin typeface="Times New Roman"/>
                          <a:ea typeface="Times New Roman"/>
                        </a:rPr>
                        <a:t>Sınıf</a:t>
                      </a:r>
                      <a:endParaRPr lang="tr-TR" sz="900">
                        <a:latin typeface="Times New Roman"/>
                        <a:ea typeface="Times New Roman"/>
                      </a:endParaRPr>
                    </a:p>
                  </a:txBody>
                  <a:tcPr marL="61758" marR="61758" marT="0" marB="0">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algn="ctr">
                        <a:lnSpc>
                          <a:spcPct val="150000"/>
                        </a:lnSpc>
                        <a:spcBef>
                          <a:spcPts val="300"/>
                        </a:spcBef>
                        <a:spcAft>
                          <a:spcPts val="300"/>
                        </a:spcAft>
                      </a:pPr>
                      <a:r>
                        <a:rPr lang="tr-TR" sz="1100">
                          <a:latin typeface="Times New Roman"/>
                          <a:ea typeface="Times New Roman"/>
                        </a:rPr>
                        <a:t>62</a:t>
                      </a:r>
                      <a:endParaRPr lang="tr-TR" sz="900">
                        <a:latin typeface="Times New Roman"/>
                        <a:ea typeface="Times New Roman"/>
                      </a:endParaRPr>
                    </a:p>
                  </a:txBody>
                  <a:tcPr marL="61758" marR="61758" marT="0" marB="0">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c>
                  <a:txBody>
                    <a:bodyPr/>
                    <a:lstStyle/>
                    <a:p>
                      <a:pPr algn="ctr">
                        <a:lnSpc>
                          <a:spcPct val="150000"/>
                        </a:lnSpc>
                        <a:spcBef>
                          <a:spcPts val="300"/>
                        </a:spcBef>
                        <a:spcAft>
                          <a:spcPts val="300"/>
                        </a:spcAft>
                      </a:pPr>
                      <a:r>
                        <a:rPr lang="tr-TR" sz="1100">
                          <a:latin typeface="Times New Roman"/>
                          <a:ea typeface="Times New Roman"/>
                        </a:rPr>
                        <a:t>49</a:t>
                      </a:r>
                      <a:endParaRPr lang="tr-TR" sz="900">
                        <a:latin typeface="Times New Roman"/>
                        <a:ea typeface="Times New Roman"/>
                      </a:endParaRPr>
                    </a:p>
                  </a:txBody>
                  <a:tcPr marL="61758" marR="61758"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c>
                  <a:txBody>
                    <a:bodyPr/>
                    <a:lstStyle/>
                    <a:p>
                      <a:pPr algn="ctr">
                        <a:lnSpc>
                          <a:spcPct val="150000"/>
                        </a:lnSpc>
                        <a:spcBef>
                          <a:spcPts val="300"/>
                        </a:spcBef>
                        <a:spcAft>
                          <a:spcPts val="300"/>
                        </a:spcAft>
                      </a:pPr>
                      <a:r>
                        <a:rPr lang="tr-TR" sz="1100">
                          <a:latin typeface="Times New Roman"/>
                          <a:ea typeface="Times New Roman"/>
                        </a:rPr>
                        <a:t>111</a:t>
                      </a:r>
                      <a:endParaRPr lang="tr-TR" sz="900">
                        <a:latin typeface="Times New Roman"/>
                        <a:ea typeface="Times New Roman"/>
                      </a:endParaRPr>
                    </a:p>
                  </a:txBody>
                  <a:tcPr marL="61758" marR="61758"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r>
              <a:tr h="466081">
                <a:tc>
                  <a:txBody>
                    <a:bodyPr/>
                    <a:lstStyle/>
                    <a:p>
                      <a:pPr marL="342900" lvl="0" indent="-342900" algn="ctr">
                        <a:lnSpc>
                          <a:spcPct val="150000"/>
                        </a:lnSpc>
                        <a:spcBef>
                          <a:spcPts val="300"/>
                        </a:spcBef>
                        <a:spcAft>
                          <a:spcPts val="300"/>
                        </a:spcAft>
                        <a:buFont typeface="+mj-lt"/>
                        <a:buAutoNum type="arabicPeriod"/>
                      </a:pPr>
                      <a:r>
                        <a:rPr lang="tr-TR" sz="1100" b="1">
                          <a:solidFill>
                            <a:srgbClr val="FFFFFF"/>
                          </a:solidFill>
                          <a:latin typeface="Times New Roman"/>
                          <a:ea typeface="Times New Roman"/>
                        </a:rPr>
                        <a:t>Sınıf</a:t>
                      </a:r>
                      <a:endParaRPr lang="tr-TR" sz="900">
                        <a:latin typeface="Times New Roman"/>
                        <a:ea typeface="Times New Roman"/>
                      </a:endParaRPr>
                    </a:p>
                  </a:txBody>
                  <a:tcPr marL="61758" marR="61758" marT="0" marB="0">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algn="ctr">
                        <a:lnSpc>
                          <a:spcPct val="150000"/>
                        </a:lnSpc>
                        <a:spcBef>
                          <a:spcPts val="300"/>
                        </a:spcBef>
                        <a:spcAft>
                          <a:spcPts val="300"/>
                        </a:spcAft>
                      </a:pPr>
                      <a:r>
                        <a:rPr lang="tr-TR" sz="1100">
                          <a:latin typeface="Times New Roman"/>
                          <a:ea typeface="Times New Roman"/>
                        </a:rPr>
                        <a:t>58</a:t>
                      </a:r>
                      <a:endParaRPr lang="tr-TR" sz="900">
                        <a:latin typeface="Times New Roman"/>
                        <a:ea typeface="Times New Roman"/>
                      </a:endParaRPr>
                    </a:p>
                  </a:txBody>
                  <a:tcPr marL="61758" marR="61758" marT="0" marB="0">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algn="ctr">
                        <a:lnSpc>
                          <a:spcPct val="150000"/>
                        </a:lnSpc>
                        <a:spcBef>
                          <a:spcPts val="300"/>
                        </a:spcBef>
                        <a:spcAft>
                          <a:spcPts val="300"/>
                        </a:spcAft>
                      </a:pPr>
                      <a:r>
                        <a:rPr lang="tr-TR" sz="1100">
                          <a:latin typeface="Times New Roman"/>
                          <a:ea typeface="Times New Roman"/>
                        </a:rPr>
                        <a:t>61</a:t>
                      </a:r>
                      <a:endParaRPr lang="tr-TR" sz="900">
                        <a:latin typeface="Times New Roman"/>
                        <a:ea typeface="Times New Roman"/>
                      </a:endParaRPr>
                    </a:p>
                  </a:txBody>
                  <a:tcPr marL="61758" marR="61758"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algn="ctr">
                        <a:lnSpc>
                          <a:spcPct val="150000"/>
                        </a:lnSpc>
                        <a:spcBef>
                          <a:spcPts val="300"/>
                        </a:spcBef>
                        <a:spcAft>
                          <a:spcPts val="300"/>
                        </a:spcAft>
                      </a:pPr>
                      <a:r>
                        <a:rPr lang="tr-TR" sz="1100">
                          <a:latin typeface="Times New Roman"/>
                          <a:ea typeface="Times New Roman"/>
                        </a:rPr>
                        <a:t>119</a:t>
                      </a:r>
                      <a:endParaRPr lang="tr-TR" sz="900">
                        <a:latin typeface="Times New Roman"/>
                        <a:ea typeface="Times New Roman"/>
                      </a:endParaRPr>
                    </a:p>
                  </a:txBody>
                  <a:tcPr marL="61758" marR="61758"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r>
              <a:tr h="466081">
                <a:tc>
                  <a:txBody>
                    <a:bodyPr/>
                    <a:lstStyle/>
                    <a:p>
                      <a:pPr marL="342900" lvl="0" indent="-342900" algn="ctr">
                        <a:lnSpc>
                          <a:spcPct val="150000"/>
                        </a:lnSpc>
                        <a:spcBef>
                          <a:spcPts val="300"/>
                        </a:spcBef>
                        <a:spcAft>
                          <a:spcPts val="300"/>
                        </a:spcAft>
                        <a:buFont typeface="+mj-lt"/>
                        <a:buAutoNum type="arabicPeriod"/>
                      </a:pPr>
                      <a:r>
                        <a:rPr lang="tr-TR" sz="1100" b="1">
                          <a:solidFill>
                            <a:srgbClr val="FFFFFF"/>
                          </a:solidFill>
                          <a:latin typeface="Times New Roman"/>
                          <a:ea typeface="Times New Roman"/>
                        </a:rPr>
                        <a:t>Sınıf</a:t>
                      </a:r>
                      <a:endParaRPr lang="tr-TR" sz="900">
                        <a:latin typeface="Times New Roman"/>
                        <a:ea typeface="Times New Roman"/>
                      </a:endParaRPr>
                    </a:p>
                  </a:txBody>
                  <a:tcPr marL="61758" marR="61758" marT="0" marB="0">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algn="ctr">
                        <a:lnSpc>
                          <a:spcPct val="150000"/>
                        </a:lnSpc>
                        <a:spcBef>
                          <a:spcPts val="300"/>
                        </a:spcBef>
                        <a:spcAft>
                          <a:spcPts val="300"/>
                        </a:spcAft>
                      </a:pPr>
                      <a:r>
                        <a:rPr lang="tr-TR" sz="1100">
                          <a:latin typeface="Times New Roman"/>
                          <a:ea typeface="Times New Roman"/>
                        </a:rPr>
                        <a:t>37</a:t>
                      </a:r>
                      <a:endParaRPr lang="tr-TR" sz="900">
                        <a:latin typeface="Times New Roman"/>
                        <a:ea typeface="Times New Roman"/>
                      </a:endParaRPr>
                    </a:p>
                  </a:txBody>
                  <a:tcPr marL="61758" marR="61758" marT="0" marB="0">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c>
                  <a:txBody>
                    <a:bodyPr/>
                    <a:lstStyle/>
                    <a:p>
                      <a:pPr algn="ctr">
                        <a:lnSpc>
                          <a:spcPct val="150000"/>
                        </a:lnSpc>
                        <a:spcBef>
                          <a:spcPts val="300"/>
                        </a:spcBef>
                        <a:spcAft>
                          <a:spcPts val="300"/>
                        </a:spcAft>
                      </a:pPr>
                      <a:r>
                        <a:rPr lang="tr-TR" sz="1100">
                          <a:latin typeface="Times New Roman"/>
                          <a:ea typeface="Times New Roman"/>
                        </a:rPr>
                        <a:t>48</a:t>
                      </a:r>
                      <a:endParaRPr lang="tr-TR" sz="900">
                        <a:latin typeface="Times New Roman"/>
                        <a:ea typeface="Times New Roman"/>
                      </a:endParaRPr>
                    </a:p>
                  </a:txBody>
                  <a:tcPr marL="61758" marR="61758"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c>
                  <a:txBody>
                    <a:bodyPr/>
                    <a:lstStyle/>
                    <a:p>
                      <a:pPr algn="ctr">
                        <a:lnSpc>
                          <a:spcPct val="150000"/>
                        </a:lnSpc>
                        <a:spcBef>
                          <a:spcPts val="300"/>
                        </a:spcBef>
                        <a:spcAft>
                          <a:spcPts val="300"/>
                        </a:spcAft>
                      </a:pPr>
                      <a:r>
                        <a:rPr lang="tr-TR" sz="1100">
                          <a:latin typeface="Times New Roman"/>
                          <a:ea typeface="Times New Roman"/>
                        </a:rPr>
                        <a:t>85</a:t>
                      </a:r>
                      <a:endParaRPr lang="tr-TR" sz="900">
                        <a:latin typeface="Times New Roman"/>
                        <a:ea typeface="Times New Roman"/>
                      </a:endParaRPr>
                    </a:p>
                  </a:txBody>
                  <a:tcPr marL="61758" marR="61758"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r>
              <a:tr h="466081">
                <a:tc>
                  <a:txBody>
                    <a:bodyPr/>
                    <a:lstStyle/>
                    <a:p>
                      <a:pPr marL="342900" lvl="0" indent="-342900" algn="ctr">
                        <a:lnSpc>
                          <a:spcPct val="150000"/>
                        </a:lnSpc>
                        <a:spcBef>
                          <a:spcPts val="300"/>
                        </a:spcBef>
                        <a:spcAft>
                          <a:spcPts val="300"/>
                        </a:spcAft>
                        <a:buFont typeface="+mj-lt"/>
                        <a:buAutoNum type="arabicPeriod"/>
                      </a:pPr>
                      <a:r>
                        <a:rPr lang="tr-TR" sz="1100" b="1">
                          <a:solidFill>
                            <a:srgbClr val="FFFFFF"/>
                          </a:solidFill>
                          <a:latin typeface="Times New Roman"/>
                          <a:ea typeface="Times New Roman"/>
                        </a:rPr>
                        <a:t>Sınıf</a:t>
                      </a:r>
                      <a:endParaRPr lang="tr-TR" sz="900">
                        <a:latin typeface="Times New Roman"/>
                        <a:ea typeface="Times New Roman"/>
                      </a:endParaRPr>
                    </a:p>
                  </a:txBody>
                  <a:tcPr marL="61758" marR="61758" marT="0" marB="0">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algn="ctr">
                        <a:lnSpc>
                          <a:spcPct val="150000"/>
                        </a:lnSpc>
                        <a:spcBef>
                          <a:spcPts val="300"/>
                        </a:spcBef>
                        <a:spcAft>
                          <a:spcPts val="300"/>
                        </a:spcAft>
                      </a:pPr>
                      <a:r>
                        <a:rPr lang="tr-TR" sz="1100">
                          <a:latin typeface="Times New Roman"/>
                          <a:ea typeface="Times New Roman"/>
                        </a:rPr>
                        <a:t>41</a:t>
                      </a:r>
                      <a:endParaRPr lang="tr-TR" sz="900">
                        <a:latin typeface="Times New Roman"/>
                        <a:ea typeface="Times New Roman"/>
                      </a:endParaRPr>
                    </a:p>
                  </a:txBody>
                  <a:tcPr marL="61758" marR="61758" marT="0" marB="0">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algn="ctr">
                        <a:lnSpc>
                          <a:spcPct val="150000"/>
                        </a:lnSpc>
                        <a:spcBef>
                          <a:spcPts val="300"/>
                        </a:spcBef>
                        <a:spcAft>
                          <a:spcPts val="300"/>
                        </a:spcAft>
                      </a:pPr>
                      <a:r>
                        <a:rPr lang="tr-TR" sz="1100">
                          <a:latin typeface="Times New Roman"/>
                          <a:ea typeface="Times New Roman"/>
                        </a:rPr>
                        <a:t>50</a:t>
                      </a:r>
                      <a:endParaRPr lang="tr-TR" sz="900">
                        <a:latin typeface="Times New Roman"/>
                        <a:ea typeface="Times New Roman"/>
                      </a:endParaRPr>
                    </a:p>
                  </a:txBody>
                  <a:tcPr marL="61758" marR="61758"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algn="ctr">
                        <a:lnSpc>
                          <a:spcPct val="150000"/>
                        </a:lnSpc>
                        <a:spcBef>
                          <a:spcPts val="300"/>
                        </a:spcBef>
                        <a:spcAft>
                          <a:spcPts val="300"/>
                        </a:spcAft>
                      </a:pPr>
                      <a:r>
                        <a:rPr lang="tr-TR" sz="1100">
                          <a:latin typeface="Times New Roman"/>
                          <a:ea typeface="Times New Roman"/>
                        </a:rPr>
                        <a:t>91</a:t>
                      </a:r>
                      <a:endParaRPr lang="tr-TR" sz="900">
                        <a:latin typeface="Times New Roman"/>
                        <a:ea typeface="Times New Roman"/>
                      </a:endParaRPr>
                    </a:p>
                  </a:txBody>
                  <a:tcPr marL="61758" marR="61758"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r>
              <a:tr h="466081">
                <a:tc>
                  <a:txBody>
                    <a:bodyPr/>
                    <a:lstStyle/>
                    <a:p>
                      <a:pPr marL="342900" lvl="0" indent="-342900" algn="ctr">
                        <a:lnSpc>
                          <a:spcPct val="150000"/>
                        </a:lnSpc>
                        <a:spcBef>
                          <a:spcPts val="300"/>
                        </a:spcBef>
                        <a:spcAft>
                          <a:spcPts val="300"/>
                        </a:spcAft>
                        <a:buFont typeface="+mj-lt"/>
                        <a:buAutoNum type="arabicPeriod"/>
                      </a:pPr>
                      <a:r>
                        <a:rPr lang="tr-TR" sz="1100" b="1">
                          <a:solidFill>
                            <a:srgbClr val="FFFFFF"/>
                          </a:solidFill>
                          <a:latin typeface="Times New Roman"/>
                          <a:ea typeface="Times New Roman"/>
                        </a:rPr>
                        <a:t>Sınıf</a:t>
                      </a:r>
                      <a:endParaRPr lang="tr-TR" sz="900">
                        <a:latin typeface="Times New Roman"/>
                        <a:ea typeface="Times New Roman"/>
                      </a:endParaRPr>
                    </a:p>
                  </a:txBody>
                  <a:tcPr marL="61758" marR="61758" marT="0" marB="0">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algn="ctr">
                        <a:lnSpc>
                          <a:spcPct val="150000"/>
                        </a:lnSpc>
                        <a:spcBef>
                          <a:spcPts val="300"/>
                        </a:spcBef>
                        <a:spcAft>
                          <a:spcPts val="300"/>
                        </a:spcAft>
                      </a:pPr>
                      <a:r>
                        <a:rPr lang="tr-TR" sz="1100">
                          <a:latin typeface="Times New Roman"/>
                          <a:ea typeface="Times New Roman"/>
                        </a:rPr>
                        <a:t>52</a:t>
                      </a:r>
                      <a:endParaRPr lang="tr-TR" sz="900">
                        <a:latin typeface="Times New Roman"/>
                        <a:ea typeface="Times New Roman"/>
                      </a:endParaRPr>
                    </a:p>
                  </a:txBody>
                  <a:tcPr marL="61758" marR="61758" marT="0" marB="0">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c>
                  <a:txBody>
                    <a:bodyPr/>
                    <a:lstStyle/>
                    <a:p>
                      <a:pPr algn="ctr">
                        <a:lnSpc>
                          <a:spcPct val="150000"/>
                        </a:lnSpc>
                        <a:spcBef>
                          <a:spcPts val="300"/>
                        </a:spcBef>
                        <a:spcAft>
                          <a:spcPts val="300"/>
                        </a:spcAft>
                      </a:pPr>
                      <a:r>
                        <a:rPr lang="tr-TR" sz="1100">
                          <a:latin typeface="Times New Roman"/>
                          <a:ea typeface="Times New Roman"/>
                        </a:rPr>
                        <a:t>51</a:t>
                      </a:r>
                      <a:endParaRPr lang="tr-TR" sz="900">
                        <a:latin typeface="Times New Roman"/>
                        <a:ea typeface="Times New Roman"/>
                      </a:endParaRPr>
                    </a:p>
                  </a:txBody>
                  <a:tcPr marL="61758" marR="61758"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c>
                  <a:txBody>
                    <a:bodyPr/>
                    <a:lstStyle/>
                    <a:p>
                      <a:pPr algn="ctr">
                        <a:lnSpc>
                          <a:spcPct val="150000"/>
                        </a:lnSpc>
                        <a:spcBef>
                          <a:spcPts val="300"/>
                        </a:spcBef>
                        <a:spcAft>
                          <a:spcPts val="300"/>
                        </a:spcAft>
                      </a:pPr>
                      <a:r>
                        <a:rPr lang="tr-TR" sz="1100">
                          <a:latin typeface="Times New Roman"/>
                          <a:ea typeface="Times New Roman"/>
                        </a:rPr>
                        <a:t>103</a:t>
                      </a:r>
                      <a:endParaRPr lang="tr-TR" sz="900">
                        <a:latin typeface="Times New Roman"/>
                        <a:ea typeface="Times New Roman"/>
                      </a:endParaRPr>
                    </a:p>
                  </a:txBody>
                  <a:tcPr marL="61758" marR="61758"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r>
              <a:tr h="466081">
                <a:tc>
                  <a:txBody>
                    <a:bodyPr/>
                    <a:lstStyle/>
                    <a:p>
                      <a:pPr algn="ctr">
                        <a:lnSpc>
                          <a:spcPct val="150000"/>
                        </a:lnSpc>
                        <a:spcBef>
                          <a:spcPts val="300"/>
                        </a:spcBef>
                        <a:spcAft>
                          <a:spcPts val="300"/>
                        </a:spcAft>
                      </a:pPr>
                      <a:r>
                        <a:rPr lang="tr-TR" sz="1100" b="1">
                          <a:solidFill>
                            <a:srgbClr val="FFFFFF"/>
                          </a:solidFill>
                          <a:latin typeface="Times New Roman"/>
                          <a:ea typeface="Times New Roman"/>
                        </a:rPr>
                        <a:t>TOPLAM</a:t>
                      </a:r>
                      <a:endParaRPr lang="tr-TR" sz="900">
                        <a:latin typeface="Times New Roman"/>
                        <a:ea typeface="Times New Roman"/>
                      </a:endParaRPr>
                    </a:p>
                  </a:txBody>
                  <a:tcPr marL="61758" marR="61758" marT="0" marB="0">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algn="ctr">
                        <a:lnSpc>
                          <a:spcPct val="150000"/>
                        </a:lnSpc>
                        <a:spcBef>
                          <a:spcPts val="300"/>
                        </a:spcBef>
                        <a:spcAft>
                          <a:spcPts val="300"/>
                        </a:spcAft>
                      </a:pPr>
                      <a:r>
                        <a:rPr lang="tr-TR" sz="1100">
                          <a:latin typeface="Times New Roman"/>
                          <a:ea typeface="Times New Roman"/>
                        </a:rPr>
                        <a:t>455</a:t>
                      </a:r>
                      <a:endParaRPr lang="tr-TR" sz="900">
                        <a:latin typeface="Times New Roman"/>
                        <a:ea typeface="Times New Roman"/>
                      </a:endParaRPr>
                    </a:p>
                  </a:txBody>
                  <a:tcPr marL="61758" marR="61758" marT="0" marB="0">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algn="ctr">
                        <a:lnSpc>
                          <a:spcPct val="150000"/>
                        </a:lnSpc>
                        <a:spcBef>
                          <a:spcPts val="300"/>
                        </a:spcBef>
                        <a:spcAft>
                          <a:spcPts val="300"/>
                        </a:spcAft>
                      </a:pPr>
                      <a:r>
                        <a:rPr lang="tr-TR" sz="1100">
                          <a:latin typeface="Times New Roman"/>
                          <a:ea typeface="Times New Roman"/>
                        </a:rPr>
                        <a:t>456</a:t>
                      </a:r>
                      <a:endParaRPr lang="tr-TR" sz="900">
                        <a:latin typeface="Times New Roman"/>
                        <a:ea typeface="Times New Roman"/>
                      </a:endParaRPr>
                    </a:p>
                  </a:txBody>
                  <a:tcPr marL="61758" marR="61758"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algn="ctr">
                        <a:lnSpc>
                          <a:spcPct val="150000"/>
                        </a:lnSpc>
                        <a:spcBef>
                          <a:spcPts val="300"/>
                        </a:spcBef>
                        <a:spcAft>
                          <a:spcPts val="300"/>
                        </a:spcAft>
                      </a:pPr>
                      <a:r>
                        <a:rPr lang="tr-TR" sz="1100" dirty="0">
                          <a:latin typeface="Times New Roman"/>
                          <a:ea typeface="Times New Roman"/>
                        </a:rPr>
                        <a:t>911</a:t>
                      </a:r>
                      <a:endParaRPr lang="tr-TR" sz="900" dirty="0">
                        <a:latin typeface="Times New Roman"/>
                        <a:ea typeface="Times New Roman"/>
                      </a:endParaRPr>
                    </a:p>
                  </a:txBody>
                  <a:tcPr marL="61758" marR="61758"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r>
            </a:tbl>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solidFill>
                  <a:schemeClr val="accent1"/>
                </a:solidFill>
              </a:rPr>
              <a:t>OKULUN ÖĞRETMEN SAYISI</a:t>
            </a:r>
            <a:endParaRPr lang="tr-TR" dirty="0">
              <a:solidFill>
                <a:schemeClr val="accent1"/>
              </a:solidFill>
            </a:endParaRPr>
          </a:p>
        </p:txBody>
      </p:sp>
      <p:graphicFrame>
        <p:nvGraphicFramePr>
          <p:cNvPr id="5" name="4 İçerik Yer Tutucusu"/>
          <p:cNvGraphicFramePr>
            <a:graphicFrameLocks noGrp="1"/>
          </p:cNvGraphicFramePr>
          <p:nvPr>
            <p:ph sz="quarter" idx="1"/>
          </p:nvPr>
        </p:nvGraphicFramePr>
        <p:xfrm>
          <a:off x="214282" y="1428730"/>
          <a:ext cx="8715436" cy="4786350"/>
        </p:xfrm>
        <a:graphic>
          <a:graphicData uri="http://schemas.openxmlformats.org/drawingml/2006/table">
            <a:tbl>
              <a:tblPr/>
              <a:tblGrid>
                <a:gridCol w="826678"/>
                <a:gridCol w="5020205"/>
                <a:gridCol w="2868553"/>
              </a:tblGrid>
              <a:tr h="319090">
                <a:tc>
                  <a:txBody>
                    <a:bodyPr/>
                    <a:lstStyle/>
                    <a:p>
                      <a:pPr marL="228600">
                        <a:lnSpc>
                          <a:spcPct val="150000"/>
                        </a:lnSpc>
                        <a:spcBef>
                          <a:spcPts val="300"/>
                        </a:spcBef>
                        <a:spcAft>
                          <a:spcPts val="300"/>
                        </a:spcAft>
                      </a:pPr>
                      <a:endParaRPr lang="tr-TR" sz="800" dirty="0">
                        <a:latin typeface="Times New Roman"/>
                        <a:ea typeface="Times New Roman"/>
                      </a:endParaRPr>
                    </a:p>
                  </a:txBody>
                  <a:tcPr marL="53352" marR="53352"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F81BD"/>
                    </a:solidFill>
                  </a:tcPr>
                </a:tc>
                <a:tc>
                  <a:txBody>
                    <a:bodyPr/>
                    <a:lstStyle/>
                    <a:p>
                      <a:pPr>
                        <a:lnSpc>
                          <a:spcPct val="150000"/>
                        </a:lnSpc>
                        <a:spcBef>
                          <a:spcPts val="300"/>
                        </a:spcBef>
                        <a:spcAft>
                          <a:spcPts val="300"/>
                        </a:spcAft>
                      </a:pPr>
                      <a:r>
                        <a:rPr lang="tr-TR" sz="900" b="1">
                          <a:solidFill>
                            <a:srgbClr val="FFFFFF"/>
                          </a:solidFill>
                          <a:latin typeface="Times New Roman"/>
                          <a:ea typeface="Times New Roman"/>
                        </a:rPr>
                        <a:t>Branş :</a:t>
                      </a:r>
                      <a:endParaRPr lang="tr-TR" sz="800">
                        <a:latin typeface="Times New Roman"/>
                        <a:ea typeface="Times New Roman"/>
                      </a:endParaRPr>
                    </a:p>
                  </a:txBody>
                  <a:tcPr marL="53352" marR="53352"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F81BD"/>
                    </a:solidFill>
                  </a:tcPr>
                </a:tc>
                <a:tc>
                  <a:txBody>
                    <a:bodyPr/>
                    <a:lstStyle/>
                    <a:p>
                      <a:pPr>
                        <a:lnSpc>
                          <a:spcPct val="150000"/>
                        </a:lnSpc>
                        <a:spcBef>
                          <a:spcPts val="300"/>
                        </a:spcBef>
                        <a:spcAft>
                          <a:spcPts val="300"/>
                        </a:spcAft>
                      </a:pPr>
                      <a:r>
                        <a:rPr lang="tr-TR" sz="900" b="1">
                          <a:solidFill>
                            <a:srgbClr val="FFFFFF"/>
                          </a:solidFill>
                          <a:latin typeface="Times New Roman"/>
                          <a:ea typeface="Times New Roman"/>
                        </a:rPr>
                        <a:t>Sayı :</a:t>
                      </a:r>
                      <a:endParaRPr lang="tr-TR" sz="800">
                        <a:latin typeface="Times New Roman"/>
                        <a:ea typeface="Times New Roman"/>
                      </a:endParaRPr>
                    </a:p>
                  </a:txBody>
                  <a:tcPr marL="53352" marR="53352"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F81BD"/>
                    </a:solidFill>
                  </a:tcPr>
                </a:tc>
              </a:tr>
              <a:tr h="319090">
                <a:tc>
                  <a:txBody>
                    <a:bodyPr/>
                    <a:lstStyle/>
                    <a:p>
                      <a:pPr>
                        <a:lnSpc>
                          <a:spcPct val="150000"/>
                        </a:lnSpc>
                        <a:spcBef>
                          <a:spcPts val="300"/>
                        </a:spcBef>
                        <a:spcAft>
                          <a:spcPts val="300"/>
                        </a:spcAft>
                      </a:pPr>
                      <a:r>
                        <a:rPr lang="tr-TR" sz="900" b="1">
                          <a:solidFill>
                            <a:srgbClr val="FFFFFF"/>
                          </a:solidFill>
                          <a:latin typeface="Times New Roman"/>
                          <a:ea typeface="Times New Roman"/>
                        </a:rPr>
                        <a:t>1</a:t>
                      </a:r>
                      <a:endParaRPr lang="tr-TR" sz="800">
                        <a:latin typeface="Times New Roman"/>
                        <a:ea typeface="Times New Roman"/>
                      </a:endParaRPr>
                    </a:p>
                  </a:txBody>
                  <a:tcPr marL="53352" marR="53352" marT="0" marB="0">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a:lnSpc>
                          <a:spcPct val="150000"/>
                        </a:lnSpc>
                        <a:spcBef>
                          <a:spcPts val="300"/>
                        </a:spcBef>
                        <a:spcAft>
                          <a:spcPts val="300"/>
                        </a:spcAft>
                      </a:pPr>
                      <a:r>
                        <a:rPr lang="tr-TR" sz="900" b="1">
                          <a:latin typeface="Times New Roman"/>
                          <a:ea typeface="Times New Roman"/>
                        </a:rPr>
                        <a:t>Türkçe </a:t>
                      </a:r>
                      <a:endParaRPr lang="tr-TR" sz="800">
                        <a:latin typeface="Times New Roman"/>
                        <a:ea typeface="Times New Roman"/>
                      </a:endParaRPr>
                    </a:p>
                  </a:txBody>
                  <a:tcPr marL="53352" marR="53352" marT="0" marB="0">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c>
                  <a:txBody>
                    <a:bodyPr/>
                    <a:lstStyle/>
                    <a:p>
                      <a:pPr algn="ctr">
                        <a:lnSpc>
                          <a:spcPct val="150000"/>
                        </a:lnSpc>
                        <a:spcBef>
                          <a:spcPts val="300"/>
                        </a:spcBef>
                        <a:spcAft>
                          <a:spcPts val="300"/>
                        </a:spcAft>
                      </a:pPr>
                      <a:r>
                        <a:rPr lang="tr-TR" sz="900" b="1" dirty="0">
                          <a:latin typeface="Times New Roman"/>
                          <a:ea typeface="Times New Roman"/>
                        </a:rPr>
                        <a:t>            </a:t>
                      </a:r>
                      <a:r>
                        <a:rPr lang="tr-TR" sz="900" b="1" dirty="0" smtClean="0">
                          <a:latin typeface="Times New Roman"/>
                          <a:ea typeface="Times New Roman"/>
                        </a:rPr>
                        <a:t>  </a:t>
                      </a:r>
                      <a:r>
                        <a:rPr lang="tr-TR" sz="900" b="1" dirty="0">
                          <a:latin typeface="Times New Roman"/>
                          <a:ea typeface="Times New Roman"/>
                        </a:rPr>
                        <a:t>3</a:t>
                      </a:r>
                      <a:endParaRPr lang="tr-TR" sz="800" dirty="0">
                        <a:latin typeface="Times New Roman"/>
                        <a:ea typeface="Times New Roman"/>
                      </a:endParaRPr>
                    </a:p>
                  </a:txBody>
                  <a:tcPr marL="53352" marR="53352"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r>
              <a:tr h="319090">
                <a:tc>
                  <a:txBody>
                    <a:bodyPr/>
                    <a:lstStyle/>
                    <a:p>
                      <a:pPr>
                        <a:lnSpc>
                          <a:spcPct val="150000"/>
                        </a:lnSpc>
                        <a:spcBef>
                          <a:spcPts val="300"/>
                        </a:spcBef>
                        <a:spcAft>
                          <a:spcPts val="300"/>
                        </a:spcAft>
                      </a:pPr>
                      <a:r>
                        <a:rPr lang="tr-TR" sz="900" b="1">
                          <a:solidFill>
                            <a:srgbClr val="FFFFFF"/>
                          </a:solidFill>
                          <a:latin typeface="Times New Roman"/>
                          <a:ea typeface="Times New Roman"/>
                        </a:rPr>
                        <a:t>2</a:t>
                      </a:r>
                      <a:endParaRPr lang="tr-TR" sz="800">
                        <a:latin typeface="Times New Roman"/>
                        <a:ea typeface="Times New Roman"/>
                      </a:endParaRPr>
                    </a:p>
                  </a:txBody>
                  <a:tcPr marL="53352" marR="53352" marT="0" marB="0">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a:lnSpc>
                          <a:spcPct val="150000"/>
                        </a:lnSpc>
                        <a:spcBef>
                          <a:spcPts val="300"/>
                        </a:spcBef>
                        <a:spcAft>
                          <a:spcPts val="300"/>
                        </a:spcAft>
                      </a:pPr>
                      <a:r>
                        <a:rPr lang="tr-TR" sz="900" b="1">
                          <a:latin typeface="Times New Roman"/>
                          <a:ea typeface="Times New Roman"/>
                        </a:rPr>
                        <a:t>Matematik </a:t>
                      </a:r>
                      <a:endParaRPr lang="tr-TR" sz="800">
                        <a:latin typeface="Times New Roman"/>
                        <a:ea typeface="Times New Roman"/>
                      </a:endParaRPr>
                    </a:p>
                  </a:txBody>
                  <a:tcPr marL="53352" marR="53352" marT="0" marB="0">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algn="ctr">
                        <a:lnSpc>
                          <a:spcPct val="150000"/>
                        </a:lnSpc>
                        <a:spcBef>
                          <a:spcPts val="300"/>
                        </a:spcBef>
                        <a:spcAft>
                          <a:spcPts val="300"/>
                        </a:spcAft>
                      </a:pPr>
                      <a:r>
                        <a:rPr lang="tr-TR" sz="900" b="1" dirty="0">
                          <a:latin typeface="Times New Roman"/>
                          <a:ea typeface="Times New Roman"/>
                        </a:rPr>
                        <a:t>           </a:t>
                      </a:r>
                      <a:r>
                        <a:rPr lang="tr-TR" sz="900" b="1" dirty="0" smtClean="0">
                          <a:latin typeface="Times New Roman"/>
                          <a:ea typeface="Times New Roman"/>
                        </a:rPr>
                        <a:t>   </a:t>
                      </a:r>
                      <a:r>
                        <a:rPr lang="tr-TR" sz="900" b="1" dirty="0">
                          <a:latin typeface="Times New Roman"/>
                          <a:ea typeface="Times New Roman"/>
                        </a:rPr>
                        <a:t>3</a:t>
                      </a:r>
                      <a:endParaRPr lang="tr-TR" sz="800" dirty="0">
                        <a:latin typeface="Times New Roman"/>
                        <a:ea typeface="Times New Roman"/>
                      </a:endParaRPr>
                    </a:p>
                  </a:txBody>
                  <a:tcPr marL="53352" marR="53352"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r>
              <a:tr h="319090">
                <a:tc>
                  <a:txBody>
                    <a:bodyPr/>
                    <a:lstStyle/>
                    <a:p>
                      <a:pPr>
                        <a:lnSpc>
                          <a:spcPct val="150000"/>
                        </a:lnSpc>
                        <a:spcBef>
                          <a:spcPts val="300"/>
                        </a:spcBef>
                        <a:spcAft>
                          <a:spcPts val="300"/>
                        </a:spcAft>
                      </a:pPr>
                      <a:r>
                        <a:rPr lang="tr-TR" sz="900" b="1">
                          <a:solidFill>
                            <a:srgbClr val="FFFFFF"/>
                          </a:solidFill>
                          <a:latin typeface="Times New Roman"/>
                          <a:ea typeface="Times New Roman"/>
                        </a:rPr>
                        <a:t>3</a:t>
                      </a:r>
                      <a:endParaRPr lang="tr-TR" sz="800">
                        <a:latin typeface="Times New Roman"/>
                        <a:ea typeface="Times New Roman"/>
                      </a:endParaRPr>
                    </a:p>
                  </a:txBody>
                  <a:tcPr marL="53352" marR="53352" marT="0" marB="0">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a:lnSpc>
                          <a:spcPct val="150000"/>
                        </a:lnSpc>
                        <a:spcBef>
                          <a:spcPts val="300"/>
                        </a:spcBef>
                        <a:spcAft>
                          <a:spcPts val="300"/>
                        </a:spcAft>
                      </a:pPr>
                      <a:r>
                        <a:rPr lang="tr-TR" sz="900" b="1">
                          <a:latin typeface="Times New Roman"/>
                          <a:ea typeface="Times New Roman"/>
                        </a:rPr>
                        <a:t>Fen ve Teknoloji</a:t>
                      </a:r>
                      <a:endParaRPr lang="tr-TR" sz="800">
                        <a:latin typeface="Times New Roman"/>
                        <a:ea typeface="Times New Roman"/>
                      </a:endParaRPr>
                    </a:p>
                  </a:txBody>
                  <a:tcPr marL="53352" marR="53352" marT="0" marB="0">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c>
                  <a:txBody>
                    <a:bodyPr/>
                    <a:lstStyle/>
                    <a:p>
                      <a:pPr algn="ctr">
                        <a:lnSpc>
                          <a:spcPct val="150000"/>
                        </a:lnSpc>
                        <a:spcBef>
                          <a:spcPts val="300"/>
                        </a:spcBef>
                        <a:spcAft>
                          <a:spcPts val="300"/>
                        </a:spcAft>
                      </a:pPr>
                      <a:r>
                        <a:rPr lang="tr-TR" sz="900" b="1" dirty="0">
                          <a:latin typeface="Times New Roman"/>
                          <a:ea typeface="Times New Roman"/>
                        </a:rPr>
                        <a:t>           </a:t>
                      </a:r>
                      <a:r>
                        <a:rPr lang="tr-TR" sz="900" b="1" dirty="0" smtClean="0">
                          <a:latin typeface="Times New Roman"/>
                          <a:ea typeface="Times New Roman"/>
                        </a:rPr>
                        <a:t>   </a:t>
                      </a:r>
                      <a:r>
                        <a:rPr lang="tr-TR" sz="900" b="1" dirty="0">
                          <a:latin typeface="Times New Roman"/>
                          <a:ea typeface="Times New Roman"/>
                        </a:rPr>
                        <a:t>2</a:t>
                      </a:r>
                      <a:endParaRPr lang="tr-TR" sz="800" dirty="0">
                        <a:latin typeface="Times New Roman"/>
                        <a:ea typeface="Times New Roman"/>
                      </a:endParaRPr>
                    </a:p>
                  </a:txBody>
                  <a:tcPr marL="53352" marR="53352"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r>
              <a:tr h="319090">
                <a:tc>
                  <a:txBody>
                    <a:bodyPr/>
                    <a:lstStyle/>
                    <a:p>
                      <a:pPr>
                        <a:lnSpc>
                          <a:spcPct val="150000"/>
                        </a:lnSpc>
                        <a:spcBef>
                          <a:spcPts val="300"/>
                        </a:spcBef>
                        <a:spcAft>
                          <a:spcPts val="300"/>
                        </a:spcAft>
                      </a:pPr>
                      <a:r>
                        <a:rPr lang="tr-TR" sz="900" b="1">
                          <a:solidFill>
                            <a:srgbClr val="FFFFFF"/>
                          </a:solidFill>
                          <a:latin typeface="Times New Roman"/>
                          <a:ea typeface="Times New Roman"/>
                        </a:rPr>
                        <a:t>4</a:t>
                      </a:r>
                      <a:endParaRPr lang="tr-TR" sz="800">
                        <a:latin typeface="Times New Roman"/>
                        <a:ea typeface="Times New Roman"/>
                      </a:endParaRPr>
                    </a:p>
                  </a:txBody>
                  <a:tcPr marL="53352" marR="53352" marT="0" marB="0">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a:lnSpc>
                          <a:spcPct val="150000"/>
                        </a:lnSpc>
                        <a:spcBef>
                          <a:spcPts val="300"/>
                        </a:spcBef>
                        <a:spcAft>
                          <a:spcPts val="300"/>
                        </a:spcAft>
                      </a:pPr>
                      <a:r>
                        <a:rPr lang="tr-TR" sz="900" b="1">
                          <a:latin typeface="Times New Roman"/>
                          <a:ea typeface="Times New Roman"/>
                        </a:rPr>
                        <a:t>Sosyal Bilgiler</a:t>
                      </a:r>
                      <a:endParaRPr lang="tr-TR" sz="800">
                        <a:latin typeface="Times New Roman"/>
                        <a:ea typeface="Times New Roman"/>
                      </a:endParaRPr>
                    </a:p>
                  </a:txBody>
                  <a:tcPr marL="53352" marR="53352" marT="0" marB="0">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algn="ctr">
                        <a:lnSpc>
                          <a:spcPct val="150000"/>
                        </a:lnSpc>
                        <a:spcBef>
                          <a:spcPts val="300"/>
                        </a:spcBef>
                        <a:spcAft>
                          <a:spcPts val="300"/>
                        </a:spcAft>
                      </a:pPr>
                      <a:r>
                        <a:rPr lang="tr-TR" sz="900" b="1" dirty="0">
                          <a:latin typeface="Times New Roman"/>
                          <a:ea typeface="Times New Roman"/>
                        </a:rPr>
                        <a:t>          </a:t>
                      </a:r>
                      <a:r>
                        <a:rPr lang="tr-TR" sz="900" b="1" dirty="0" smtClean="0">
                          <a:latin typeface="Times New Roman"/>
                          <a:ea typeface="Times New Roman"/>
                        </a:rPr>
                        <a:t>     </a:t>
                      </a:r>
                      <a:r>
                        <a:rPr lang="tr-TR" sz="900" b="1" dirty="0">
                          <a:latin typeface="Times New Roman"/>
                          <a:ea typeface="Times New Roman"/>
                        </a:rPr>
                        <a:t>1</a:t>
                      </a:r>
                      <a:endParaRPr lang="tr-TR" sz="800" dirty="0">
                        <a:latin typeface="Times New Roman"/>
                        <a:ea typeface="Times New Roman"/>
                      </a:endParaRPr>
                    </a:p>
                  </a:txBody>
                  <a:tcPr marL="53352" marR="53352"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r>
              <a:tr h="319090">
                <a:tc>
                  <a:txBody>
                    <a:bodyPr/>
                    <a:lstStyle/>
                    <a:p>
                      <a:pPr>
                        <a:lnSpc>
                          <a:spcPct val="150000"/>
                        </a:lnSpc>
                        <a:spcBef>
                          <a:spcPts val="300"/>
                        </a:spcBef>
                        <a:spcAft>
                          <a:spcPts val="300"/>
                        </a:spcAft>
                      </a:pPr>
                      <a:r>
                        <a:rPr lang="tr-TR" sz="900" b="1">
                          <a:solidFill>
                            <a:srgbClr val="FFFFFF"/>
                          </a:solidFill>
                          <a:latin typeface="Times New Roman"/>
                          <a:ea typeface="Times New Roman"/>
                        </a:rPr>
                        <a:t>5</a:t>
                      </a:r>
                      <a:endParaRPr lang="tr-TR" sz="800">
                        <a:latin typeface="Times New Roman"/>
                        <a:ea typeface="Times New Roman"/>
                      </a:endParaRPr>
                    </a:p>
                  </a:txBody>
                  <a:tcPr marL="53352" marR="53352" marT="0" marB="0">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a:lnSpc>
                          <a:spcPct val="150000"/>
                        </a:lnSpc>
                        <a:spcBef>
                          <a:spcPts val="300"/>
                        </a:spcBef>
                        <a:spcAft>
                          <a:spcPts val="300"/>
                        </a:spcAft>
                      </a:pPr>
                      <a:r>
                        <a:rPr lang="tr-TR" sz="900" b="1" dirty="0">
                          <a:latin typeface="Times New Roman"/>
                          <a:ea typeface="Times New Roman"/>
                        </a:rPr>
                        <a:t>İngilizce</a:t>
                      </a:r>
                      <a:endParaRPr lang="tr-TR" sz="800" dirty="0">
                        <a:latin typeface="Times New Roman"/>
                        <a:ea typeface="Times New Roman"/>
                      </a:endParaRPr>
                    </a:p>
                  </a:txBody>
                  <a:tcPr marL="53352" marR="53352" marT="0" marB="0">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c>
                  <a:txBody>
                    <a:bodyPr/>
                    <a:lstStyle/>
                    <a:p>
                      <a:pPr marL="495935" algn="ctr">
                        <a:lnSpc>
                          <a:spcPct val="150000"/>
                        </a:lnSpc>
                        <a:spcBef>
                          <a:spcPts val="300"/>
                        </a:spcBef>
                        <a:spcAft>
                          <a:spcPts val="300"/>
                        </a:spcAft>
                      </a:pPr>
                      <a:r>
                        <a:rPr lang="tr-TR" sz="800" dirty="0" smtClean="0">
                          <a:latin typeface="Times New Roman"/>
                          <a:ea typeface="Times New Roman"/>
                        </a:rPr>
                        <a:t>3</a:t>
                      </a:r>
                      <a:endParaRPr lang="tr-TR" sz="800" dirty="0">
                        <a:latin typeface="Times New Roman"/>
                        <a:ea typeface="Times New Roman"/>
                      </a:endParaRPr>
                    </a:p>
                  </a:txBody>
                  <a:tcPr marL="53352" marR="53352"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r>
              <a:tr h="319090">
                <a:tc>
                  <a:txBody>
                    <a:bodyPr/>
                    <a:lstStyle/>
                    <a:p>
                      <a:pPr>
                        <a:lnSpc>
                          <a:spcPct val="150000"/>
                        </a:lnSpc>
                        <a:spcBef>
                          <a:spcPts val="300"/>
                        </a:spcBef>
                        <a:spcAft>
                          <a:spcPts val="300"/>
                        </a:spcAft>
                      </a:pPr>
                      <a:r>
                        <a:rPr lang="tr-TR" sz="900" b="1">
                          <a:solidFill>
                            <a:srgbClr val="FFFFFF"/>
                          </a:solidFill>
                          <a:latin typeface="Times New Roman"/>
                          <a:ea typeface="Times New Roman"/>
                        </a:rPr>
                        <a:t>6</a:t>
                      </a:r>
                      <a:endParaRPr lang="tr-TR" sz="800">
                        <a:latin typeface="Times New Roman"/>
                        <a:ea typeface="Times New Roman"/>
                      </a:endParaRPr>
                    </a:p>
                  </a:txBody>
                  <a:tcPr marL="53352" marR="53352" marT="0" marB="0">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a:lnSpc>
                          <a:spcPct val="150000"/>
                        </a:lnSpc>
                        <a:spcBef>
                          <a:spcPts val="300"/>
                        </a:spcBef>
                        <a:spcAft>
                          <a:spcPts val="300"/>
                        </a:spcAft>
                      </a:pPr>
                      <a:r>
                        <a:rPr lang="tr-TR" sz="900" b="1">
                          <a:latin typeface="Times New Roman"/>
                          <a:ea typeface="Times New Roman"/>
                        </a:rPr>
                        <a:t>Din Kültürü ve Ahlak Bilgisi</a:t>
                      </a:r>
                      <a:endParaRPr lang="tr-TR" sz="800">
                        <a:latin typeface="Times New Roman"/>
                        <a:ea typeface="Times New Roman"/>
                      </a:endParaRPr>
                    </a:p>
                  </a:txBody>
                  <a:tcPr marL="53352" marR="53352" marT="0" marB="0">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marL="228600" algn="ctr">
                        <a:lnSpc>
                          <a:spcPct val="150000"/>
                        </a:lnSpc>
                        <a:spcBef>
                          <a:spcPts val="300"/>
                        </a:spcBef>
                        <a:spcAft>
                          <a:spcPts val="300"/>
                        </a:spcAft>
                      </a:pPr>
                      <a:r>
                        <a:rPr lang="tr-TR" sz="900" b="1" dirty="0">
                          <a:latin typeface="Times New Roman"/>
                          <a:ea typeface="Times New Roman"/>
                        </a:rPr>
                        <a:t>      </a:t>
                      </a:r>
                      <a:r>
                        <a:rPr lang="tr-TR" sz="900" b="1" dirty="0" smtClean="0">
                          <a:latin typeface="Times New Roman"/>
                          <a:ea typeface="Times New Roman"/>
                        </a:rPr>
                        <a:t>  </a:t>
                      </a:r>
                      <a:r>
                        <a:rPr lang="tr-TR" sz="900" b="1" dirty="0">
                          <a:latin typeface="Times New Roman"/>
                          <a:ea typeface="Times New Roman"/>
                        </a:rPr>
                        <a:t>1</a:t>
                      </a:r>
                      <a:endParaRPr lang="tr-TR" sz="800" dirty="0">
                        <a:latin typeface="Times New Roman"/>
                        <a:ea typeface="Times New Roman"/>
                      </a:endParaRPr>
                    </a:p>
                  </a:txBody>
                  <a:tcPr marL="53352" marR="53352"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r>
              <a:tr h="319090">
                <a:tc>
                  <a:txBody>
                    <a:bodyPr/>
                    <a:lstStyle/>
                    <a:p>
                      <a:pPr>
                        <a:lnSpc>
                          <a:spcPct val="150000"/>
                        </a:lnSpc>
                        <a:spcBef>
                          <a:spcPts val="300"/>
                        </a:spcBef>
                        <a:spcAft>
                          <a:spcPts val="300"/>
                        </a:spcAft>
                      </a:pPr>
                      <a:r>
                        <a:rPr lang="tr-TR" sz="900" b="1">
                          <a:solidFill>
                            <a:srgbClr val="FFFFFF"/>
                          </a:solidFill>
                          <a:latin typeface="Times New Roman"/>
                          <a:ea typeface="Times New Roman"/>
                        </a:rPr>
                        <a:t>7</a:t>
                      </a:r>
                      <a:endParaRPr lang="tr-TR" sz="800">
                        <a:latin typeface="Times New Roman"/>
                        <a:ea typeface="Times New Roman"/>
                      </a:endParaRPr>
                    </a:p>
                  </a:txBody>
                  <a:tcPr marL="53352" marR="53352" marT="0" marB="0">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a:lnSpc>
                          <a:spcPct val="150000"/>
                        </a:lnSpc>
                        <a:spcBef>
                          <a:spcPts val="300"/>
                        </a:spcBef>
                        <a:spcAft>
                          <a:spcPts val="300"/>
                        </a:spcAft>
                      </a:pPr>
                      <a:r>
                        <a:rPr lang="tr-TR" sz="900" b="1">
                          <a:latin typeface="Times New Roman"/>
                          <a:ea typeface="Times New Roman"/>
                        </a:rPr>
                        <a:t>Görsel Sanatlar </a:t>
                      </a:r>
                      <a:endParaRPr lang="tr-TR" sz="800">
                        <a:latin typeface="Times New Roman"/>
                        <a:ea typeface="Times New Roman"/>
                      </a:endParaRPr>
                    </a:p>
                  </a:txBody>
                  <a:tcPr marL="53352" marR="53352" marT="0" marB="0">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c>
                  <a:txBody>
                    <a:bodyPr/>
                    <a:lstStyle/>
                    <a:p>
                      <a:pPr marL="495935" algn="ctr">
                        <a:lnSpc>
                          <a:spcPct val="150000"/>
                        </a:lnSpc>
                        <a:spcBef>
                          <a:spcPts val="300"/>
                        </a:spcBef>
                        <a:spcAft>
                          <a:spcPts val="300"/>
                        </a:spcAft>
                      </a:pPr>
                      <a:r>
                        <a:rPr lang="tr-TR" sz="900" b="1" dirty="0">
                          <a:latin typeface="Times New Roman"/>
                          <a:ea typeface="Times New Roman"/>
                        </a:rPr>
                        <a:t>1</a:t>
                      </a:r>
                      <a:endParaRPr lang="tr-TR" sz="800" dirty="0">
                        <a:latin typeface="Times New Roman"/>
                        <a:ea typeface="Times New Roman"/>
                      </a:endParaRPr>
                    </a:p>
                  </a:txBody>
                  <a:tcPr marL="53352" marR="53352"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r>
              <a:tr h="319090">
                <a:tc>
                  <a:txBody>
                    <a:bodyPr/>
                    <a:lstStyle/>
                    <a:p>
                      <a:pPr>
                        <a:lnSpc>
                          <a:spcPct val="150000"/>
                        </a:lnSpc>
                        <a:spcBef>
                          <a:spcPts val="300"/>
                        </a:spcBef>
                        <a:spcAft>
                          <a:spcPts val="300"/>
                        </a:spcAft>
                      </a:pPr>
                      <a:r>
                        <a:rPr lang="tr-TR" sz="900" b="1">
                          <a:solidFill>
                            <a:srgbClr val="FFFFFF"/>
                          </a:solidFill>
                          <a:latin typeface="Times New Roman"/>
                          <a:ea typeface="Times New Roman"/>
                        </a:rPr>
                        <a:t>8</a:t>
                      </a:r>
                      <a:endParaRPr lang="tr-TR" sz="800">
                        <a:latin typeface="Times New Roman"/>
                        <a:ea typeface="Times New Roman"/>
                      </a:endParaRPr>
                    </a:p>
                  </a:txBody>
                  <a:tcPr marL="53352" marR="53352" marT="0" marB="0">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a:lnSpc>
                          <a:spcPct val="150000"/>
                        </a:lnSpc>
                        <a:spcBef>
                          <a:spcPts val="300"/>
                        </a:spcBef>
                        <a:spcAft>
                          <a:spcPts val="300"/>
                        </a:spcAft>
                      </a:pPr>
                      <a:r>
                        <a:rPr lang="tr-TR" sz="900" b="1">
                          <a:latin typeface="Times New Roman"/>
                          <a:ea typeface="Times New Roman"/>
                        </a:rPr>
                        <a:t>Teknoloji ve Tasarım</a:t>
                      </a:r>
                      <a:endParaRPr lang="tr-TR" sz="800">
                        <a:latin typeface="Times New Roman"/>
                        <a:ea typeface="Times New Roman"/>
                      </a:endParaRPr>
                    </a:p>
                  </a:txBody>
                  <a:tcPr marL="53352" marR="53352" marT="0" marB="0">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marL="495935" algn="ctr">
                        <a:lnSpc>
                          <a:spcPct val="150000"/>
                        </a:lnSpc>
                        <a:spcBef>
                          <a:spcPts val="300"/>
                        </a:spcBef>
                        <a:spcAft>
                          <a:spcPts val="300"/>
                        </a:spcAft>
                      </a:pPr>
                      <a:r>
                        <a:rPr lang="tr-TR" sz="900" b="1" dirty="0">
                          <a:latin typeface="Times New Roman"/>
                          <a:ea typeface="Times New Roman"/>
                        </a:rPr>
                        <a:t>1</a:t>
                      </a:r>
                      <a:endParaRPr lang="tr-TR" sz="800" dirty="0">
                        <a:latin typeface="Times New Roman"/>
                        <a:ea typeface="Times New Roman"/>
                      </a:endParaRPr>
                    </a:p>
                  </a:txBody>
                  <a:tcPr marL="53352" marR="53352"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r>
              <a:tr h="319090">
                <a:tc>
                  <a:txBody>
                    <a:bodyPr/>
                    <a:lstStyle/>
                    <a:p>
                      <a:pPr>
                        <a:lnSpc>
                          <a:spcPct val="150000"/>
                        </a:lnSpc>
                        <a:spcBef>
                          <a:spcPts val="300"/>
                        </a:spcBef>
                        <a:spcAft>
                          <a:spcPts val="300"/>
                        </a:spcAft>
                      </a:pPr>
                      <a:r>
                        <a:rPr lang="tr-TR" sz="900" b="1">
                          <a:solidFill>
                            <a:srgbClr val="FFFFFF"/>
                          </a:solidFill>
                          <a:latin typeface="Times New Roman"/>
                          <a:ea typeface="Times New Roman"/>
                        </a:rPr>
                        <a:t>9</a:t>
                      </a:r>
                      <a:endParaRPr lang="tr-TR" sz="800">
                        <a:latin typeface="Times New Roman"/>
                        <a:ea typeface="Times New Roman"/>
                      </a:endParaRPr>
                    </a:p>
                  </a:txBody>
                  <a:tcPr marL="53352" marR="53352" marT="0" marB="0">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a:lnSpc>
                          <a:spcPct val="150000"/>
                        </a:lnSpc>
                        <a:spcBef>
                          <a:spcPts val="300"/>
                        </a:spcBef>
                        <a:spcAft>
                          <a:spcPts val="300"/>
                        </a:spcAft>
                      </a:pPr>
                      <a:r>
                        <a:rPr lang="tr-TR" sz="900" b="1">
                          <a:latin typeface="Times New Roman"/>
                          <a:ea typeface="Times New Roman"/>
                        </a:rPr>
                        <a:t>Beden Eğitimi</a:t>
                      </a:r>
                      <a:endParaRPr lang="tr-TR" sz="800">
                        <a:latin typeface="Times New Roman"/>
                        <a:ea typeface="Times New Roman"/>
                      </a:endParaRPr>
                    </a:p>
                  </a:txBody>
                  <a:tcPr marL="53352" marR="53352" marT="0" marB="0">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c>
                  <a:txBody>
                    <a:bodyPr/>
                    <a:lstStyle/>
                    <a:p>
                      <a:pPr marL="495935" algn="ctr">
                        <a:lnSpc>
                          <a:spcPct val="150000"/>
                        </a:lnSpc>
                        <a:spcBef>
                          <a:spcPts val="300"/>
                        </a:spcBef>
                        <a:spcAft>
                          <a:spcPts val="300"/>
                        </a:spcAft>
                      </a:pPr>
                      <a:r>
                        <a:rPr lang="tr-TR" sz="900" b="1" dirty="0">
                          <a:latin typeface="Times New Roman"/>
                          <a:ea typeface="Times New Roman"/>
                        </a:rPr>
                        <a:t>1</a:t>
                      </a:r>
                      <a:endParaRPr lang="tr-TR" sz="800" dirty="0">
                        <a:latin typeface="Times New Roman"/>
                        <a:ea typeface="Times New Roman"/>
                      </a:endParaRPr>
                    </a:p>
                  </a:txBody>
                  <a:tcPr marL="53352" marR="53352"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r>
              <a:tr h="319090">
                <a:tc>
                  <a:txBody>
                    <a:bodyPr/>
                    <a:lstStyle/>
                    <a:p>
                      <a:pPr>
                        <a:lnSpc>
                          <a:spcPct val="150000"/>
                        </a:lnSpc>
                        <a:spcBef>
                          <a:spcPts val="300"/>
                        </a:spcBef>
                        <a:spcAft>
                          <a:spcPts val="300"/>
                        </a:spcAft>
                      </a:pPr>
                      <a:r>
                        <a:rPr lang="tr-TR" sz="900" b="1">
                          <a:solidFill>
                            <a:srgbClr val="FFFFFF"/>
                          </a:solidFill>
                          <a:latin typeface="Times New Roman"/>
                          <a:ea typeface="Times New Roman"/>
                        </a:rPr>
                        <a:t>10</a:t>
                      </a:r>
                      <a:endParaRPr lang="tr-TR" sz="800">
                        <a:latin typeface="Times New Roman"/>
                        <a:ea typeface="Times New Roman"/>
                      </a:endParaRPr>
                    </a:p>
                  </a:txBody>
                  <a:tcPr marL="53352" marR="53352" marT="0" marB="0">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a:lnSpc>
                          <a:spcPct val="150000"/>
                        </a:lnSpc>
                        <a:spcBef>
                          <a:spcPts val="300"/>
                        </a:spcBef>
                        <a:spcAft>
                          <a:spcPts val="300"/>
                        </a:spcAft>
                      </a:pPr>
                      <a:r>
                        <a:rPr lang="tr-TR" sz="900" b="1">
                          <a:latin typeface="Times New Roman"/>
                          <a:ea typeface="Times New Roman"/>
                        </a:rPr>
                        <a:t>Rehberlik ve Psikolojik Danışman:</a:t>
                      </a:r>
                      <a:endParaRPr lang="tr-TR" sz="800">
                        <a:latin typeface="Times New Roman"/>
                        <a:ea typeface="Times New Roman"/>
                      </a:endParaRPr>
                    </a:p>
                  </a:txBody>
                  <a:tcPr marL="53352" marR="53352" marT="0" marB="0">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marL="495935" algn="ctr">
                        <a:lnSpc>
                          <a:spcPct val="150000"/>
                        </a:lnSpc>
                        <a:spcBef>
                          <a:spcPts val="300"/>
                        </a:spcBef>
                        <a:spcAft>
                          <a:spcPts val="300"/>
                        </a:spcAft>
                      </a:pPr>
                      <a:r>
                        <a:rPr lang="tr-TR" sz="900" b="1" dirty="0">
                          <a:latin typeface="Times New Roman"/>
                          <a:ea typeface="Times New Roman"/>
                        </a:rPr>
                        <a:t>3</a:t>
                      </a:r>
                      <a:endParaRPr lang="tr-TR" sz="800" dirty="0">
                        <a:latin typeface="Times New Roman"/>
                        <a:ea typeface="Times New Roman"/>
                      </a:endParaRPr>
                    </a:p>
                  </a:txBody>
                  <a:tcPr marL="53352" marR="53352"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r>
              <a:tr h="319090">
                <a:tc>
                  <a:txBody>
                    <a:bodyPr/>
                    <a:lstStyle/>
                    <a:p>
                      <a:pPr>
                        <a:lnSpc>
                          <a:spcPct val="150000"/>
                        </a:lnSpc>
                        <a:spcBef>
                          <a:spcPts val="300"/>
                        </a:spcBef>
                        <a:spcAft>
                          <a:spcPts val="300"/>
                        </a:spcAft>
                      </a:pPr>
                      <a:r>
                        <a:rPr lang="tr-TR" sz="900" b="1">
                          <a:solidFill>
                            <a:srgbClr val="FFFFFF"/>
                          </a:solidFill>
                          <a:latin typeface="Times New Roman"/>
                          <a:ea typeface="Times New Roman"/>
                        </a:rPr>
                        <a:t>11</a:t>
                      </a:r>
                      <a:endParaRPr lang="tr-TR" sz="800">
                        <a:latin typeface="Times New Roman"/>
                        <a:ea typeface="Times New Roman"/>
                      </a:endParaRPr>
                    </a:p>
                  </a:txBody>
                  <a:tcPr marL="53352" marR="53352" marT="0" marB="0">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a:lnSpc>
                          <a:spcPct val="150000"/>
                        </a:lnSpc>
                        <a:spcBef>
                          <a:spcPts val="300"/>
                        </a:spcBef>
                        <a:spcAft>
                          <a:spcPts val="300"/>
                        </a:spcAft>
                      </a:pPr>
                      <a:r>
                        <a:rPr lang="tr-TR" sz="900" b="1">
                          <a:latin typeface="Times New Roman"/>
                          <a:ea typeface="Times New Roman"/>
                        </a:rPr>
                        <a:t>Sınıf Öğretmeni:</a:t>
                      </a:r>
                      <a:endParaRPr lang="tr-TR" sz="800">
                        <a:latin typeface="Times New Roman"/>
                        <a:ea typeface="Times New Roman"/>
                      </a:endParaRPr>
                    </a:p>
                  </a:txBody>
                  <a:tcPr marL="53352" marR="53352" marT="0" marB="0">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c>
                  <a:txBody>
                    <a:bodyPr/>
                    <a:lstStyle/>
                    <a:p>
                      <a:pPr marL="495935" algn="ctr">
                        <a:lnSpc>
                          <a:spcPct val="150000"/>
                        </a:lnSpc>
                        <a:spcBef>
                          <a:spcPts val="300"/>
                        </a:spcBef>
                        <a:spcAft>
                          <a:spcPts val="300"/>
                        </a:spcAft>
                      </a:pPr>
                      <a:r>
                        <a:rPr lang="tr-TR" sz="900" b="1" dirty="0">
                          <a:latin typeface="Times New Roman"/>
                          <a:ea typeface="Times New Roman"/>
                        </a:rPr>
                        <a:t>15</a:t>
                      </a:r>
                      <a:endParaRPr lang="tr-TR" sz="800" dirty="0">
                        <a:latin typeface="Times New Roman"/>
                        <a:ea typeface="Times New Roman"/>
                      </a:endParaRPr>
                    </a:p>
                  </a:txBody>
                  <a:tcPr marL="53352" marR="53352"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r>
              <a:tr h="319090">
                <a:tc>
                  <a:txBody>
                    <a:bodyPr/>
                    <a:lstStyle/>
                    <a:p>
                      <a:pPr>
                        <a:lnSpc>
                          <a:spcPct val="150000"/>
                        </a:lnSpc>
                        <a:spcBef>
                          <a:spcPts val="300"/>
                        </a:spcBef>
                        <a:spcAft>
                          <a:spcPts val="300"/>
                        </a:spcAft>
                      </a:pPr>
                      <a:r>
                        <a:rPr lang="tr-TR" sz="900" b="1">
                          <a:solidFill>
                            <a:srgbClr val="FFFFFF"/>
                          </a:solidFill>
                          <a:latin typeface="Times New Roman"/>
                          <a:ea typeface="Times New Roman"/>
                        </a:rPr>
                        <a:t>12</a:t>
                      </a:r>
                      <a:endParaRPr lang="tr-TR" sz="800">
                        <a:latin typeface="Times New Roman"/>
                        <a:ea typeface="Times New Roman"/>
                      </a:endParaRPr>
                    </a:p>
                  </a:txBody>
                  <a:tcPr marL="53352" marR="53352" marT="0" marB="0">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a:lnSpc>
                          <a:spcPct val="150000"/>
                        </a:lnSpc>
                        <a:spcBef>
                          <a:spcPts val="300"/>
                        </a:spcBef>
                        <a:spcAft>
                          <a:spcPts val="300"/>
                        </a:spcAft>
                      </a:pPr>
                      <a:r>
                        <a:rPr lang="tr-TR" sz="900" b="1">
                          <a:latin typeface="Times New Roman"/>
                          <a:ea typeface="Times New Roman"/>
                        </a:rPr>
                        <a:t>Ana Sınıfı</a:t>
                      </a:r>
                      <a:endParaRPr lang="tr-TR" sz="800">
                        <a:latin typeface="Times New Roman"/>
                        <a:ea typeface="Times New Roman"/>
                      </a:endParaRPr>
                    </a:p>
                  </a:txBody>
                  <a:tcPr marL="53352" marR="53352" marT="0" marB="0">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marL="495935" algn="ctr">
                        <a:lnSpc>
                          <a:spcPct val="150000"/>
                        </a:lnSpc>
                        <a:spcBef>
                          <a:spcPts val="300"/>
                        </a:spcBef>
                        <a:spcAft>
                          <a:spcPts val="300"/>
                        </a:spcAft>
                      </a:pPr>
                      <a:r>
                        <a:rPr lang="tr-TR" sz="900" b="1" dirty="0">
                          <a:latin typeface="Times New Roman"/>
                          <a:ea typeface="Times New Roman"/>
                        </a:rPr>
                        <a:t>2</a:t>
                      </a:r>
                      <a:endParaRPr lang="tr-TR" sz="800" dirty="0">
                        <a:latin typeface="Times New Roman"/>
                        <a:ea typeface="Times New Roman"/>
                      </a:endParaRPr>
                    </a:p>
                  </a:txBody>
                  <a:tcPr marL="53352" marR="53352"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r>
              <a:tr h="319090">
                <a:tc>
                  <a:txBody>
                    <a:bodyPr/>
                    <a:lstStyle/>
                    <a:p>
                      <a:pPr>
                        <a:lnSpc>
                          <a:spcPct val="150000"/>
                        </a:lnSpc>
                        <a:spcBef>
                          <a:spcPts val="300"/>
                        </a:spcBef>
                        <a:spcAft>
                          <a:spcPts val="300"/>
                        </a:spcAft>
                      </a:pPr>
                      <a:r>
                        <a:rPr lang="tr-TR" sz="900" b="1">
                          <a:solidFill>
                            <a:srgbClr val="FFFFFF"/>
                          </a:solidFill>
                          <a:latin typeface="Times New Roman"/>
                          <a:ea typeface="Times New Roman"/>
                        </a:rPr>
                        <a:t>13</a:t>
                      </a:r>
                      <a:endParaRPr lang="tr-TR" sz="800">
                        <a:latin typeface="Times New Roman"/>
                        <a:ea typeface="Times New Roman"/>
                      </a:endParaRPr>
                    </a:p>
                  </a:txBody>
                  <a:tcPr marL="53352" marR="53352" marT="0" marB="0">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a:lnSpc>
                          <a:spcPct val="150000"/>
                        </a:lnSpc>
                        <a:spcBef>
                          <a:spcPts val="300"/>
                        </a:spcBef>
                        <a:spcAft>
                          <a:spcPts val="300"/>
                        </a:spcAft>
                      </a:pPr>
                      <a:r>
                        <a:rPr lang="tr-TR" sz="900" b="1">
                          <a:latin typeface="Times New Roman"/>
                          <a:ea typeface="Times New Roman"/>
                        </a:rPr>
                        <a:t>Bilişim Teknolojileri</a:t>
                      </a:r>
                      <a:endParaRPr lang="tr-TR" sz="800">
                        <a:latin typeface="Times New Roman"/>
                        <a:ea typeface="Times New Roman"/>
                      </a:endParaRPr>
                    </a:p>
                  </a:txBody>
                  <a:tcPr marL="53352" marR="53352" marT="0" marB="0">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c>
                  <a:txBody>
                    <a:bodyPr/>
                    <a:lstStyle/>
                    <a:p>
                      <a:pPr algn="ctr">
                        <a:lnSpc>
                          <a:spcPct val="150000"/>
                        </a:lnSpc>
                        <a:spcBef>
                          <a:spcPts val="300"/>
                        </a:spcBef>
                        <a:spcAft>
                          <a:spcPts val="300"/>
                        </a:spcAft>
                      </a:pPr>
                      <a:r>
                        <a:rPr lang="tr-TR" sz="900" b="1" dirty="0">
                          <a:latin typeface="Times New Roman"/>
                          <a:ea typeface="Times New Roman"/>
                        </a:rPr>
                        <a:t>     </a:t>
                      </a:r>
                      <a:r>
                        <a:rPr lang="tr-TR" sz="900" b="1" dirty="0" smtClean="0">
                          <a:latin typeface="Times New Roman"/>
                          <a:ea typeface="Times New Roman"/>
                        </a:rPr>
                        <a:t>           1</a:t>
                      </a:r>
                      <a:endParaRPr lang="tr-TR" sz="800" dirty="0">
                        <a:latin typeface="Times New Roman"/>
                        <a:ea typeface="Times New Roman"/>
                      </a:endParaRPr>
                    </a:p>
                  </a:txBody>
                  <a:tcPr marL="53352" marR="53352"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r>
              <a:tr h="319090">
                <a:tc>
                  <a:txBody>
                    <a:bodyPr/>
                    <a:lstStyle/>
                    <a:p>
                      <a:pPr>
                        <a:lnSpc>
                          <a:spcPct val="150000"/>
                        </a:lnSpc>
                        <a:spcBef>
                          <a:spcPts val="300"/>
                        </a:spcBef>
                        <a:spcAft>
                          <a:spcPts val="300"/>
                        </a:spcAft>
                      </a:pPr>
                      <a:r>
                        <a:rPr lang="tr-TR" sz="900" b="1">
                          <a:solidFill>
                            <a:srgbClr val="FFFFFF"/>
                          </a:solidFill>
                          <a:latin typeface="Times New Roman"/>
                          <a:ea typeface="Times New Roman"/>
                        </a:rPr>
                        <a:t>14</a:t>
                      </a:r>
                      <a:endParaRPr lang="tr-TR" sz="800">
                        <a:latin typeface="Times New Roman"/>
                        <a:ea typeface="Times New Roman"/>
                      </a:endParaRPr>
                    </a:p>
                  </a:txBody>
                  <a:tcPr marL="53352" marR="53352" marT="0" marB="0">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a:lnSpc>
                          <a:spcPct val="150000"/>
                        </a:lnSpc>
                        <a:spcBef>
                          <a:spcPts val="300"/>
                        </a:spcBef>
                        <a:spcAft>
                          <a:spcPts val="300"/>
                        </a:spcAft>
                      </a:pPr>
                      <a:r>
                        <a:rPr lang="tr-TR" sz="900" b="1">
                          <a:latin typeface="Times New Roman"/>
                          <a:ea typeface="Times New Roman"/>
                        </a:rPr>
                        <a:t>Müzik </a:t>
                      </a:r>
                      <a:endParaRPr lang="tr-TR" sz="800">
                        <a:latin typeface="Times New Roman"/>
                        <a:ea typeface="Times New Roman"/>
                      </a:endParaRPr>
                    </a:p>
                  </a:txBody>
                  <a:tcPr marL="53352" marR="53352" marT="0" marB="0">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algn="ctr">
                        <a:lnSpc>
                          <a:spcPct val="150000"/>
                        </a:lnSpc>
                        <a:spcBef>
                          <a:spcPts val="300"/>
                        </a:spcBef>
                        <a:spcAft>
                          <a:spcPts val="300"/>
                        </a:spcAft>
                      </a:pPr>
                      <a:r>
                        <a:rPr lang="tr-TR" sz="900" b="1" dirty="0">
                          <a:latin typeface="Times New Roman"/>
                          <a:ea typeface="Times New Roman"/>
                        </a:rPr>
                        <a:t>        </a:t>
                      </a:r>
                      <a:r>
                        <a:rPr lang="tr-TR" sz="900" b="1" dirty="0" smtClean="0">
                          <a:latin typeface="Times New Roman"/>
                          <a:ea typeface="Times New Roman"/>
                        </a:rPr>
                        <a:t>       </a:t>
                      </a:r>
                      <a:r>
                        <a:rPr lang="tr-TR" sz="900" b="1" dirty="0">
                          <a:latin typeface="Times New Roman"/>
                          <a:ea typeface="Times New Roman"/>
                        </a:rPr>
                        <a:t>1</a:t>
                      </a:r>
                      <a:endParaRPr lang="tr-TR" sz="800" dirty="0">
                        <a:latin typeface="Times New Roman"/>
                        <a:ea typeface="Times New Roman"/>
                      </a:endParaRPr>
                    </a:p>
                  </a:txBody>
                  <a:tcPr marL="53352" marR="53352"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r>
            </a:tbl>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Başlık"/>
          <p:cNvSpPr txBox="1">
            <a:spLocks/>
          </p:cNvSpPr>
          <p:nvPr/>
        </p:nvSpPr>
        <p:spPr>
          <a:xfrm>
            <a:off x="323880" y="228600"/>
            <a:ext cx="8534400" cy="758952"/>
          </a:xfrm>
          <a:prstGeom prst="rect">
            <a:avLst/>
          </a:prstGeom>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tr-TR" sz="3200" b="1" i="0" u="none" strike="noStrike" kern="1200" cap="none" spc="0" normalizeH="0" baseline="0" noProof="0" dirty="0" smtClean="0">
                <a:ln>
                  <a:noFill/>
                </a:ln>
                <a:solidFill>
                  <a:schemeClr val="accent1"/>
                </a:solidFill>
                <a:effectLst/>
                <a:uLnTx/>
                <a:uFillTx/>
                <a:latin typeface="+mj-lt"/>
                <a:ea typeface="+mj-ea"/>
                <a:cs typeface="+mj-cs"/>
              </a:rPr>
              <a:t>ÖĞRENCİ BAŞARI DURUMU</a:t>
            </a:r>
            <a:endParaRPr kumimoji="0" lang="tr-TR" sz="3200" b="1" i="0" u="none" strike="noStrike" kern="1200" cap="none" spc="0" normalizeH="0" baseline="0" noProof="0" dirty="0">
              <a:ln>
                <a:noFill/>
              </a:ln>
              <a:solidFill>
                <a:schemeClr val="accent1"/>
              </a:solidFill>
              <a:effectLst/>
              <a:uLnTx/>
              <a:uFillTx/>
              <a:latin typeface="+mj-lt"/>
              <a:ea typeface="+mj-ea"/>
              <a:cs typeface="+mj-cs"/>
            </a:endParaRPr>
          </a:p>
        </p:txBody>
      </p:sp>
      <p:graphicFrame>
        <p:nvGraphicFramePr>
          <p:cNvPr id="4" name="3 Tablo"/>
          <p:cNvGraphicFramePr>
            <a:graphicFrameLocks noGrp="1"/>
          </p:cNvGraphicFramePr>
          <p:nvPr/>
        </p:nvGraphicFramePr>
        <p:xfrm>
          <a:off x="357158" y="928670"/>
          <a:ext cx="8501122" cy="5357854"/>
        </p:xfrm>
        <a:graphic>
          <a:graphicData uri="http://schemas.openxmlformats.org/drawingml/2006/table">
            <a:tbl>
              <a:tblPr/>
              <a:tblGrid>
                <a:gridCol w="1498570"/>
                <a:gridCol w="2037089"/>
                <a:gridCol w="2291615"/>
                <a:gridCol w="2673848"/>
              </a:tblGrid>
              <a:tr h="777496">
                <a:tc>
                  <a:txBody>
                    <a:bodyPr/>
                    <a:lstStyle/>
                    <a:p>
                      <a:pPr algn="ctr">
                        <a:lnSpc>
                          <a:spcPct val="150000"/>
                        </a:lnSpc>
                        <a:spcBef>
                          <a:spcPts val="300"/>
                        </a:spcBef>
                        <a:spcAft>
                          <a:spcPts val="300"/>
                        </a:spcAft>
                      </a:pPr>
                      <a:r>
                        <a:rPr lang="tr-TR" sz="700" b="1">
                          <a:solidFill>
                            <a:srgbClr val="FFFFFF"/>
                          </a:solidFill>
                          <a:latin typeface="Times New Roman"/>
                          <a:ea typeface="Times New Roman"/>
                        </a:rPr>
                        <a:t>YIL</a:t>
                      </a:r>
                      <a:endParaRPr lang="tr-TR" sz="600">
                        <a:latin typeface="Times New Roman"/>
                        <a:ea typeface="Times New Roman"/>
                      </a:endParaRPr>
                    </a:p>
                  </a:txBody>
                  <a:tcPr marL="43328" marR="43328"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F81BD"/>
                    </a:solidFill>
                  </a:tcPr>
                </a:tc>
                <a:tc>
                  <a:txBody>
                    <a:bodyPr/>
                    <a:lstStyle/>
                    <a:p>
                      <a:pPr algn="ctr">
                        <a:lnSpc>
                          <a:spcPct val="150000"/>
                        </a:lnSpc>
                        <a:spcBef>
                          <a:spcPts val="300"/>
                        </a:spcBef>
                        <a:spcAft>
                          <a:spcPts val="300"/>
                        </a:spcAft>
                      </a:pPr>
                      <a:r>
                        <a:rPr lang="tr-TR" sz="800" b="1">
                          <a:solidFill>
                            <a:srgbClr val="FFFFFF"/>
                          </a:solidFill>
                          <a:latin typeface="Times New Roman"/>
                          <a:ea typeface="Times New Roman"/>
                        </a:rPr>
                        <a:t>MEZUN OLAN ÖĞRENCİ SAYISI</a:t>
                      </a:r>
                      <a:endParaRPr lang="tr-TR" sz="600">
                        <a:latin typeface="Times New Roman"/>
                        <a:ea typeface="Times New Roman"/>
                      </a:endParaRPr>
                    </a:p>
                  </a:txBody>
                  <a:tcPr marL="43328" marR="43328"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F81BD"/>
                    </a:solidFill>
                  </a:tcPr>
                </a:tc>
                <a:tc>
                  <a:txBody>
                    <a:bodyPr/>
                    <a:lstStyle/>
                    <a:p>
                      <a:pPr algn="ctr">
                        <a:lnSpc>
                          <a:spcPct val="150000"/>
                        </a:lnSpc>
                        <a:spcBef>
                          <a:spcPts val="300"/>
                        </a:spcBef>
                        <a:spcAft>
                          <a:spcPts val="300"/>
                        </a:spcAft>
                      </a:pPr>
                      <a:r>
                        <a:rPr lang="tr-TR" sz="800" b="1">
                          <a:solidFill>
                            <a:srgbClr val="FFFFFF"/>
                          </a:solidFill>
                          <a:latin typeface="Times New Roman"/>
                          <a:ea typeface="Times New Roman"/>
                        </a:rPr>
                        <a:t>ANADOLU LİSESİ KAZANAN ÖĞRENCİ SAYISI</a:t>
                      </a:r>
                      <a:endParaRPr lang="tr-TR" sz="600">
                        <a:latin typeface="Times New Roman"/>
                        <a:ea typeface="Times New Roman"/>
                      </a:endParaRPr>
                    </a:p>
                  </a:txBody>
                  <a:tcPr marL="43328" marR="43328"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F81BD"/>
                    </a:solidFill>
                  </a:tcPr>
                </a:tc>
                <a:tc>
                  <a:txBody>
                    <a:bodyPr/>
                    <a:lstStyle/>
                    <a:p>
                      <a:pPr algn="ctr">
                        <a:lnSpc>
                          <a:spcPct val="150000"/>
                        </a:lnSpc>
                        <a:spcBef>
                          <a:spcPts val="300"/>
                        </a:spcBef>
                        <a:spcAft>
                          <a:spcPts val="300"/>
                        </a:spcAft>
                      </a:pPr>
                      <a:r>
                        <a:rPr lang="tr-TR" sz="800" b="1">
                          <a:solidFill>
                            <a:srgbClr val="FFFFFF"/>
                          </a:solidFill>
                          <a:latin typeface="Times New Roman"/>
                          <a:ea typeface="Times New Roman"/>
                        </a:rPr>
                        <a:t>ANADOLU MESLEK LİSESİ KAZANAN ÖĞRENCİ SAYISI</a:t>
                      </a:r>
                      <a:endParaRPr lang="tr-TR" sz="600">
                        <a:latin typeface="Times New Roman"/>
                        <a:ea typeface="Times New Roman"/>
                      </a:endParaRPr>
                    </a:p>
                  </a:txBody>
                  <a:tcPr marL="43328" marR="43328"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F81BD"/>
                    </a:solidFill>
                  </a:tcPr>
                </a:tc>
              </a:tr>
              <a:tr h="315230">
                <a:tc>
                  <a:txBody>
                    <a:bodyPr/>
                    <a:lstStyle/>
                    <a:p>
                      <a:pPr algn="ctr">
                        <a:lnSpc>
                          <a:spcPct val="150000"/>
                        </a:lnSpc>
                        <a:spcBef>
                          <a:spcPts val="300"/>
                        </a:spcBef>
                        <a:spcAft>
                          <a:spcPts val="300"/>
                        </a:spcAft>
                      </a:pPr>
                      <a:r>
                        <a:rPr lang="tr-TR" sz="800" b="1">
                          <a:solidFill>
                            <a:srgbClr val="FFFFFF"/>
                          </a:solidFill>
                          <a:latin typeface="Times New Roman"/>
                          <a:ea typeface="Times New Roman"/>
                        </a:rPr>
                        <a:t>2001-2002</a:t>
                      </a:r>
                      <a:endParaRPr lang="tr-TR" sz="600">
                        <a:latin typeface="Times New Roman"/>
                        <a:ea typeface="Times New Roman"/>
                      </a:endParaRPr>
                    </a:p>
                  </a:txBody>
                  <a:tcPr marL="43328" marR="43328" marT="0" marB="0">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algn="ctr">
                        <a:lnSpc>
                          <a:spcPct val="150000"/>
                        </a:lnSpc>
                        <a:spcBef>
                          <a:spcPts val="300"/>
                        </a:spcBef>
                        <a:spcAft>
                          <a:spcPts val="300"/>
                        </a:spcAft>
                      </a:pPr>
                      <a:r>
                        <a:rPr lang="tr-TR" sz="800">
                          <a:latin typeface="Times New Roman"/>
                          <a:ea typeface="Times New Roman"/>
                        </a:rPr>
                        <a:t>32</a:t>
                      </a:r>
                      <a:endParaRPr lang="tr-TR" sz="600">
                        <a:latin typeface="Times New Roman"/>
                        <a:ea typeface="Times New Roman"/>
                      </a:endParaRPr>
                    </a:p>
                  </a:txBody>
                  <a:tcPr marL="43328" marR="43328" marT="0" marB="0">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c>
                  <a:txBody>
                    <a:bodyPr/>
                    <a:lstStyle/>
                    <a:p>
                      <a:pPr algn="ctr">
                        <a:lnSpc>
                          <a:spcPct val="150000"/>
                        </a:lnSpc>
                        <a:spcBef>
                          <a:spcPts val="300"/>
                        </a:spcBef>
                        <a:spcAft>
                          <a:spcPts val="300"/>
                        </a:spcAft>
                      </a:pPr>
                      <a:r>
                        <a:rPr lang="tr-TR" sz="800">
                          <a:latin typeface="Times New Roman"/>
                          <a:ea typeface="Times New Roman"/>
                        </a:rPr>
                        <a:t>1</a:t>
                      </a:r>
                      <a:endParaRPr lang="tr-TR" sz="600">
                        <a:latin typeface="Times New Roman"/>
                        <a:ea typeface="Times New Roman"/>
                      </a:endParaRPr>
                    </a:p>
                  </a:txBody>
                  <a:tcPr marL="43328" marR="43328"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c>
                  <a:txBody>
                    <a:bodyPr/>
                    <a:lstStyle/>
                    <a:p>
                      <a:pPr algn="ctr">
                        <a:lnSpc>
                          <a:spcPct val="150000"/>
                        </a:lnSpc>
                        <a:spcBef>
                          <a:spcPts val="300"/>
                        </a:spcBef>
                        <a:spcAft>
                          <a:spcPts val="300"/>
                        </a:spcAft>
                      </a:pPr>
                      <a:r>
                        <a:rPr lang="tr-TR" sz="800">
                          <a:latin typeface="Times New Roman"/>
                          <a:ea typeface="Times New Roman"/>
                        </a:rPr>
                        <a:t>-</a:t>
                      </a:r>
                      <a:endParaRPr lang="tr-TR" sz="600">
                        <a:latin typeface="Times New Roman"/>
                        <a:ea typeface="Times New Roman"/>
                      </a:endParaRPr>
                    </a:p>
                  </a:txBody>
                  <a:tcPr marL="43328" marR="43328"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r>
              <a:tr h="304652">
                <a:tc>
                  <a:txBody>
                    <a:bodyPr/>
                    <a:lstStyle/>
                    <a:p>
                      <a:pPr algn="ctr">
                        <a:lnSpc>
                          <a:spcPct val="150000"/>
                        </a:lnSpc>
                        <a:spcBef>
                          <a:spcPts val="300"/>
                        </a:spcBef>
                        <a:spcAft>
                          <a:spcPts val="300"/>
                        </a:spcAft>
                      </a:pPr>
                      <a:r>
                        <a:rPr lang="tr-TR" sz="800" b="1">
                          <a:solidFill>
                            <a:srgbClr val="FFFFFF"/>
                          </a:solidFill>
                          <a:latin typeface="Times New Roman"/>
                          <a:ea typeface="Times New Roman"/>
                        </a:rPr>
                        <a:t>2002-2003</a:t>
                      </a:r>
                      <a:endParaRPr lang="tr-TR" sz="600">
                        <a:latin typeface="Times New Roman"/>
                        <a:ea typeface="Times New Roman"/>
                      </a:endParaRPr>
                    </a:p>
                  </a:txBody>
                  <a:tcPr marL="43328" marR="43328" marT="0" marB="0">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algn="ctr">
                        <a:lnSpc>
                          <a:spcPct val="150000"/>
                        </a:lnSpc>
                        <a:spcBef>
                          <a:spcPts val="300"/>
                        </a:spcBef>
                        <a:spcAft>
                          <a:spcPts val="300"/>
                        </a:spcAft>
                      </a:pPr>
                      <a:r>
                        <a:rPr lang="tr-TR" sz="800">
                          <a:latin typeface="Times New Roman"/>
                          <a:ea typeface="Times New Roman"/>
                        </a:rPr>
                        <a:t>54</a:t>
                      </a:r>
                      <a:endParaRPr lang="tr-TR" sz="600">
                        <a:latin typeface="Times New Roman"/>
                        <a:ea typeface="Times New Roman"/>
                      </a:endParaRPr>
                    </a:p>
                  </a:txBody>
                  <a:tcPr marL="43328" marR="43328" marT="0" marB="0">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algn="ctr">
                        <a:lnSpc>
                          <a:spcPct val="150000"/>
                        </a:lnSpc>
                        <a:spcBef>
                          <a:spcPts val="300"/>
                        </a:spcBef>
                        <a:spcAft>
                          <a:spcPts val="300"/>
                        </a:spcAft>
                      </a:pPr>
                      <a:r>
                        <a:rPr lang="tr-TR" sz="800">
                          <a:latin typeface="Times New Roman"/>
                          <a:ea typeface="Times New Roman"/>
                        </a:rPr>
                        <a:t>-</a:t>
                      </a:r>
                      <a:endParaRPr lang="tr-TR" sz="600">
                        <a:latin typeface="Times New Roman"/>
                        <a:ea typeface="Times New Roman"/>
                      </a:endParaRPr>
                    </a:p>
                  </a:txBody>
                  <a:tcPr marL="43328" marR="43328"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algn="ctr">
                        <a:lnSpc>
                          <a:spcPct val="150000"/>
                        </a:lnSpc>
                        <a:spcBef>
                          <a:spcPts val="300"/>
                        </a:spcBef>
                        <a:spcAft>
                          <a:spcPts val="300"/>
                        </a:spcAft>
                      </a:pPr>
                      <a:r>
                        <a:rPr lang="tr-TR" sz="800" dirty="0">
                          <a:latin typeface="Times New Roman"/>
                          <a:ea typeface="Times New Roman"/>
                        </a:rPr>
                        <a:t>-</a:t>
                      </a:r>
                      <a:endParaRPr lang="tr-TR" sz="600" dirty="0">
                        <a:latin typeface="Times New Roman"/>
                        <a:ea typeface="Times New Roman"/>
                      </a:endParaRPr>
                    </a:p>
                  </a:txBody>
                  <a:tcPr marL="43328" marR="43328"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r>
              <a:tr h="304652">
                <a:tc>
                  <a:txBody>
                    <a:bodyPr/>
                    <a:lstStyle/>
                    <a:p>
                      <a:pPr algn="ctr">
                        <a:lnSpc>
                          <a:spcPct val="150000"/>
                        </a:lnSpc>
                        <a:spcBef>
                          <a:spcPts val="300"/>
                        </a:spcBef>
                        <a:spcAft>
                          <a:spcPts val="300"/>
                        </a:spcAft>
                      </a:pPr>
                      <a:r>
                        <a:rPr lang="tr-TR" sz="800" b="1">
                          <a:solidFill>
                            <a:srgbClr val="FFFFFF"/>
                          </a:solidFill>
                          <a:latin typeface="Times New Roman"/>
                          <a:ea typeface="Times New Roman"/>
                        </a:rPr>
                        <a:t>2003-2004</a:t>
                      </a:r>
                      <a:endParaRPr lang="tr-TR" sz="600">
                        <a:latin typeface="Times New Roman"/>
                        <a:ea typeface="Times New Roman"/>
                      </a:endParaRPr>
                    </a:p>
                  </a:txBody>
                  <a:tcPr marL="43328" marR="43328" marT="0" marB="0">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algn="ctr">
                        <a:lnSpc>
                          <a:spcPct val="150000"/>
                        </a:lnSpc>
                        <a:spcBef>
                          <a:spcPts val="300"/>
                        </a:spcBef>
                        <a:spcAft>
                          <a:spcPts val="300"/>
                        </a:spcAft>
                      </a:pPr>
                      <a:r>
                        <a:rPr lang="tr-TR" sz="800">
                          <a:latin typeface="Times New Roman"/>
                          <a:ea typeface="Times New Roman"/>
                        </a:rPr>
                        <a:t>80</a:t>
                      </a:r>
                      <a:endParaRPr lang="tr-TR" sz="600">
                        <a:latin typeface="Times New Roman"/>
                        <a:ea typeface="Times New Roman"/>
                      </a:endParaRPr>
                    </a:p>
                  </a:txBody>
                  <a:tcPr marL="43328" marR="43328" marT="0" marB="0">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c>
                  <a:txBody>
                    <a:bodyPr/>
                    <a:lstStyle/>
                    <a:p>
                      <a:pPr algn="ctr">
                        <a:lnSpc>
                          <a:spcPct val="150000"/>
                        </a:lnSpc>
                        <a:spcBef>
                          <a:spcPts val="300"/>
                        </a:spcBef>
                        <a:spcAft>
                          <a:spcPts val="300"/>
                        </a:spcAft>
                      </a:pPr>
                      <a:r>
                        <a:rPr lang="tr-TR" sz="800">
                          <a:latin typeface="Times New Roman"/>
                          <a:ea typeface="Times New Roman"/>
                        </a:rPr>
                        <a:t>1</a:t>
                      </a:r>
                      <a:endParaRPr lang="tr-TR" sz="600">
                        <a:latin typeface="Times New Roman"/>
                        <a:ea typeface="Times New Roman"/>
                      </a:endParaRPr>
                    </a:p>
                  </a:txBody>
                  <a:tcPr marL="43328" marR="43328"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c>
                  <a:txBody>
                    <a:bodyPr/>
                    <a:lstStyle/>
                    <a:p>
                      <a:pPr algn="ctr">
                        <a:lnSpc>
                          <a:spcPct val="150000"/>
                        </a:lnSpc>
                        <a:spcBef>
                          <a:spcPts val="300"/>
                        </a:spcBef>
                        <a:spcAft>
                          <a:spcPts val="300"/>
                        </a:spcAft>
                      </a:pPr>
                      <a:r>
                        <a:rPr lang="tr-TR" sz="800">
                          <a:latin typeface="Times New Roman"/>
                          <a:ea typeface="Times New Roman"/>
                        </a:rPr>
                        <a:t>-</a:t>
                      </a:r>
                      <a:endParaRPr lang="tr-TR" sz="600">
                        <a:latin typeface="Times New Roman"/>
                        <a:ea typeface="Times New Roman"/>
                      </a:endParaRPr>
                    </a:p>
                  </a:txBody>
                  <a:tcPr marL="43328" marR="43328"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r>
              <a:tr h="304652">
                <a:tc>
                  <a:txBody>
                    <a:bodyPr/>
                    <a:lstStyle/>
                    <a:p>
                      <a:pPr algn="ctr">
                        <a:lnSpc>
                          <a:spcPct val="150000"/>
                        </a:lnSpc>
                        <a:spcBef>
                          <a:spcPts val="300"/>
                        </a:spcBef>
                        <a:spcAft>
                          <a:spcPts val="300"/>
                        </a:spcAft>
                      </a:pPr>
                      <a:r>
                        <a:rPr lang="tr-TR" sz="800" b="1">
                          <a:solidFill>
                            <a:srgbClr val="FFFFFF"/>
                          </a:solidFill>
                          <a:latin typeface="Times New Roman"/>
                          <a:ea typeface="Times New Roman"/>
                        </a:rPr>
                        <a:t>2004-2005</a:t>
                      </a:r>
                      <a:endParaRPr lang="tr-TR" sz="600">
                        <a:latin typeface="Times New Roman"/>
                        <a:ea typeface="Times New Roman"/>
                      </a:endParaRPr>
                    </a:p>
                  </a:txBody>
                  <a:tcPr marL="43328" marR="43328" marT="0" marB="0">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algn="ctr">
                        <a:lnSpc>
                          <a:spcPct val="150000"/>
                        </a:lnSpc>
                        <a:spcBef>
                          <a:spcPts val="300"/>
                        </a:spcBef>
                        <a:spcAft>
                          <a:spcPts val="300"/>
                        </a:spcAft>
                      </a:pPr>
                      <a:r>
                        <a:rPr lang="tr-TR" sz="800">
                          <a:latin typeface="Times New Roman"/>
                          <a:ea typeface="Times New Roman"/>
                        </a:rPr>
                        <a:t>75</a:t>
                      </a:r>
                      <a:endParaRPr lang="tr-TR" sz="600">
                        <a:latin typeface="Times New Roman"/>
                        <a:ea typeface="Times New Roman"/>
                      </a:endParaRPr>
                    </a:p>
                  </a:txBody>
                  <a:tcPr marL="43328" marR="43328" marT="0" marB="0">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algn="ctr">
                        <a:lnSpc>
                          <a:spcPct val="150000"/>
                        </a:lnSpc>
                        <a:spcBef>
                          <a:spcPts val="300"/>
                        </a:spcBef>
                        <a:spcAft>
                          <a:spcPts val="300"/>
                        </a:spcAft>
                      </a:pPr>
                      <a:r>
                        <a:rPr lang="tr-TR" sz="800">
                          <a:latin typeface="Times New Roman"/>
                          <a:ea typeface="Times New Roman"/>
                        </a:rPr>
                        <a:t>13</a:t>
                      </a:r>
                      <a:endParaRPr lang="tr-TR" sz="600">
                        <a:latin typeface="Times New Roman"/>
                        <a:ea typeface="Times New Roman"/>
                      </a:endParaRPr>
                    </a:p>
                  </a:txBody>
                  <a:tcPr marL="43328" marR="43328"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algn="ctr">
                        <a:lnSpc>
                          <a:spcPct val="150000"/>
                        </a:lnSpc>
                        <a:spcBef>
                          <a:spcPts val="300"/>
                        </a:spcBef>
                        <a:spcAft>
                          <a:spcPts val="300"/>
                        </a:spcAft>
                      </a:pPr>
                      <a:r>
                        <a:rPr lang="tr-TR" sz="800">
                          <a:latin typeface="Times New Roman"/>
                          <a:ea typeface="Times New Roman"/>
                        </a:rPr>
                        <a:t>-</a:t>
                      </a:r>
                      <a:endParaRPr lang="tr-TR" sz="600">
                        <a:latin typeface="Times New Roman"/>
                        <a:ea typeface="Times New Roman"/>
                      </a:endParaRPr>
                    </a:p>
                  </a:txBody>
                  <a:tcPr marL="43328" marR="43328"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r>
              <a:tr h="304652">
                <a:tc>
                  <a:txBody>
                    <a:bodyPr/>
                    <a:lstStyle/>
                    <a:p>
                      <a:pPr algn="ctr">
                        <a:lnSpc>
                          <a:spcPct val="150000"/>
                        </a:lnSpc>
                        <a:spcBef>
                          <a:spcPts val="300"/>
                        </a:spcBef>
                        <a:spcAft>
                          <a:spcPts val="300"/>
                        </a:spcAft>
                      </a:pPr>
                      <a:r>
                        <a:rPr lang="tr-TR" sz="800" b="1">
                          <a:solidFill>
                            <a:srgbClr val="FFFFFF"/>
                          </a:solidFill>
                          <a:latin typeface="Times New Roman"/>
                          <a:ea typeface="Times New Roman"/>
                        </a:rPr>
                        <a:t>2005-2006</a:t>
                      </a:r>
                      <a:endParaRPr lang="tr-TR" sz="600">
                        <a:latin typeface="Times New Roman"/>
                        <a:ea typeface="Times New Roman"/>
                      </a:endParaRPr>
                    </a:p>
                  </a:txBody>
                  <a:tcPr marL="43328" marR="43328" marT="0" marB="0">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algn="ctr">
                        <a:lnSpc>
                          <a:spcPct val="150000"/>
                        </a:lnSpc>
                        <a:spcBef>
                          <a:spcPts val="300"/>
                        </a:spcBef>
                        <a:spcAft>
                          <a:spcPts val="300"/>
                        </a:spcAft>
                      </a:pPr>
                      <a:r>
                        <a:rPr lang="tr-TR" sz="800">
                          <a:latin typeface="Times New Roman"/>
                          <a:ea typeface="Times New Roman"/>
                        </a:rPr>
                        <a:t>78</a:t>
                      </a:r>
                      <a:endParaRPr lang="tr-TR" sz="600">
                        <a:latin typeface="Times New Roman"/>
                        <a:ea typeface="Times New Roman"/>
                      </a:endParaRPr>
                    </a:p>
                  </a:txBody>
                  <a:tcPr marL="43328" marR="43328" marT="0" marB="0">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c>
                  <a:txBody>
                    <a:bodyPr/>
                    <a:lstStyle/>
                    <a:p>
                      <a:pPr algn="ctr">
                        <a:lnSpc>
                          <a:spcPct val="150000"/>
                        </a:lnSpc>
                        <a:spcBef>
                          <a:spcPts val="300"/>
                        </a:spcBef>
                        <a:spcAft>
                          <a:spcPts val="300"/>
                        </a:spcAft>
                      </a:pPr>
                      <a:r>
                        <a:rPr lang="tr-TR" sz="800">
                          <a:latin typeface="Times New Roman"/>
                          <a:ea typeface="Times New Roman"/>
                        </a:rPr>
                        <a:t>-</a:t>
                      </a:r>
                      <a:endParaRPr lang="tr-TR" sz="600">
                        <a:latin typeface="Times New Roman"/>
                        <a:ea typeface="Times New Roman"/>
                      </a:endParaRPr>
                    </a:p>
                  </a:txBody>
                  <a:tcPr marL="43328" marR="43328"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c>
                  <a:txBody>
                    <a:bodyPr/>
                    <a:lstStyle/>
                    <a:p>
                      <a:pPr algn="ctr">
                        <a:lnSpc>
                          <a:spcPct val="150000"/>
                        </a:lnSpc>
                        <a:spcBef>
                          <a:spcPts val="300"/>
                        </a:spcBef>
                        <a:spcAft>
                          <a:spcPts val="300"/>
                        </a:spcAft>
                      </a:pPr>
                      <a:r>
                        <a:rPr lang="tr-TR" sz="800">
                          <a:latin typeface="Times New Roman"/>
                          <a:ea typeface="Times New Roman"/>
                        </a:rPr>
                        <a:t>-</a:t>
                      </a:r>
                      <a:endParaRPr lang="tr-TR" sz="600">
                        <a:latin typeface="Times New Roman"/>
                        <a:ea typeface="Times New Roman"/>
                      </a:endParaRPr>
                    </a:p>
                  </a:txBody>
                  <a:tcPr marL="43328" marR="43328"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r>
              <a:tr h="304652">
                <a:tc>
                  <a:txBody>
                    <a:bodyPr/>
                    <a:lstStyle/>
                    <a:p>
                      <a:pPr algn="ctr">
                        <a:lnSpc>
                          <a:spcPct val="150000"/>
                        </a:lnSpc>
                        <a:spcBef>
                          <a:spcPts val="300"/>
                        </a:spcBef>
                        <a:spcAft>
                          <a:spcPts val="300"/>
                        </a:spcAft>
                      </a:pPr>
                      <a:r>
                        <a:rPr lang="tr-TR" sz="800" b="1">
                          <a:solidFill>
                            <a:srgbClr val="FFFFFF"/>
                          </a:solidFill>
                          <a:latin typeface="Times New Roman"/>
                          <a:ea typeface="Times New Roman"/>
                        </a:rPr>
                        <a:t>2006-2007</a:t>
                      </a:r>
                      <a:endParaRPr lang="tr-TR" sz="600">
                        <a:latin typeface="Times New Roman"/>
                        <a:ea typeface="Times New Roman"/>
                      </a:endParaRPr>
                    </a:p>
                  </a:txBody>
                  <a:tcPr marL="43328" marR="43328" marT="0" marB="0">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algn="ctr">
                        <a:lnSpc>
                          <a:spcPct val="150000"/>
                        </a:lnSpc>
                        <a:spcBef>
                          <a:spcPts val="300"/>
                        </a:spcBef>
                        <a:spcAft>
                          <a:spcPts val="300"/>
                        </a:spcAft>
                      </a:pPr>
                      <a:r>
                        <a:rPr lang="tr-TR" sz="800">
                          <a:latin typeface="Times New Roman"/>
                          <a:ea typeface="Times New Roman"/>
                        </a:rPr>
                        <a:t>89</a:t>
                      </a:r>
                      <a:endParaRPr lang="tr-TR" sz="600">
                        <a:latin typeface="Times New Roman"/>
                        <a:ea typeface="Times New Roman"/>
                      </a:endParaRPr>
                    </a:p>
                  </a:txBody>
                  <a:tcPr marL="43328" marR="43328" marT="0" marB="0">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algn="ctr">
                        <a:lnSpc>
                          <a:spcPct val="150000"/>
                        </a:lnSpc>
                        <a:spcBef>
                          <a:spcPts val="300"/>
                        </a:spcBef>
                        <a:spcAft>
                          <a:spcPts val="300"/>
                        </a:spcAft>
                      </a:pPr>
                      <a:r>
                        <a:rPr lang="tr-TR" sz="800">
                          <a:latin typeface="Times New Roman"/>
                          <a:ea typeface="Times New Roman"/>
                        </a:rPr>
                        <a:t>-</a:t>
                      </a:r>
                      <a:endParaRPr lang="tr-TR" sz="600">
                        <a:latin typeface="Times New Roman"/>
                        <a:ea typeface="Times New Roman"/>
                      </a:endParaRPr>
                    </a:p>
                  </a:txBody>
                  <a:tcPr marL="43328" marR="43328"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algn="ctr">
                        <a:lnSpc>
                          <a:spcPct val="150000"/>
                        </a:lnSpc>
                        <a:spcBef>
                          <a:spcPts val="300"/>
                        </a:spcBef>
                        <a:spcAft>
                          <a:spcPts val="300"/>
                        </a:spcAft>
                      </a:pPr>
                      <a:r>
                        <a:rPr lang="tr-TR" sz="800">
                          <a:latin typeface="Times New Roman"/>
                          <a:ea typeface="Times New Roman"/>
                        </a:rPr>
                        <a:t>-</a:t>
                      </a:r>
                      <a:endParaRPr lang="tr-TR" sz="600">
                        <a:latin typeface="Times New Roman"/>
                        <a:ea typeface="Times New Roman"/>
                      </a:endParaRPr>
                    </a:p>
                  </a:txBody>
                  <a:tcPr marL="43328" marR="43328"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r>
              <a:tr h="304652">
                <a:tc>
                  <a:txBody>
                    <a:bodyPr/>
                    <a:lstStyle/>
                    <a:p>
                      <a:pPr algn="ctr">
                        <a:lnSpc>
                          <a:spcPct val="150000"/>
                        </a:lnSpc>
                        <a:spcBef>
                          <a:spcPts val="300"/>
                        </a:spcBef>
                        <a:spcAft>
                          <a:spcPts val="300"/>
                        </a:spcAft>
                      </a:pPr>
                      <a:r>
                        <a:rPr lang="tr-TR" sz="800" b="1">
                          <a:solidFill>
                            <a:srgbClr val="FFFFFF"/>
                          </a:solidFill>
                          <a:latin typeface="Times New Roman"/>
                          <a:ea typeface="Times New Roman"/>
                        </a:rPr>
                        <a:t>2007-2008</a:t>
                      </a:r>
                      <a:endParaRPr lang="tr-TR" sz="600">
                        <a:latin typeface="Times New Roman"/>
                        <a:ea typeface="Times New Roman"/>
                      </a:endParaRPr>
                    </a:p>
                  </a:txBody>
                  <a:tcPr marL="43328" marR="43328" marT="0" marB="0">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algn="ctr">
                        <a:lnSpc>
                          <a:spcPct val="150000"/>
                        </a:lnSpc>
                        <a:spcBef>
                          <a:spcPts val="300"/>
                        </a:spcBef>
                        <a:spcAft>
                          <a:spcPts val="300"/>
                        </a:spcAft>
                      </a:pPr>
                      <a:r>
                        <a:rPr lang="tr-TR" sz="800">
                          <a:latin typeface="Times New Roman"/>
                          <a:ea typeface="Times New Roman"/>
                        </a:rPr>
                        <a:t>103</a:t>
                      </a:r>
                      <a:endParaRPr lang="tr-TR" sz="600">
                        <a:latin typeface="Times New Roman"/>
                        <a:ea typeface="Times New Roman"/>
                      </a:endParaRPr>
                    </a:p>
                  </a:txBody>
                  <a:tcPr marL="43328" marR="43328" marT="0" marB="0">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c>
                  <a:txBody>
                    <a:bodyPr/>
                    <a:lstStyle/>
                    <a:p>
                      <a:pPr algn="ctr">
                        <a:lnSpc>
                          <a:spcPct val="150000"/>
                        </a:lnSpc>
                        <a:spcBef>
                          <a:spcPts val="300"/>
                        </a:spcBef>
                        <a:spcAft>
                          <a:spcPts val="300"/>
                        </a:spcAft>
                      </a:pPr>
                      <a:r>
                        <a:rPr lang="tr-TR" sz="800">
                          <a:latin typeface="Times New Roman"/>
                          <a:ea typeface="Times New Roman"/>
                        </a:rPr>
                        <a:t>-</a:t>
                      </a:r>
                      <a:endParaRPr lang="tr-TR" sz="600">
                        <a:latin typeface="Times New Roman"/>
                        <a:ea typeface="Times New Roman"/>
                      </a:endParaRPr>
                    </a:p>
                  </a:txBody>
                  <a:tcPr marL="43328" marR="43328"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c>
                  <a:txBody>
                    <a:bodyPr/>
                    <a:lstStyle/>
                    <a:p>
                      <a:pPr algn="ctr">
                        <a:lnSpc>
                          <a:spcPct val="150000"/>
                        </a:lnSpc>
                        <a:spcBef>
                          <a:spcPts val="300"/>
                        </a:spcBef>
                        <a:spcAft>
                          <a:spcPts val="300"/>
                        </a:spcAft>
                      </a:pPr>
                      <a:r>
                        <a:rPr lang="tr-TR" sz="800">
                          <a:latin typeface="Times New Roman"/>
                          <a:ea typeface="Times New Roman"/>
                        </a:rPr>
                        <a:t>-</a:t>
                      </a:r>
                      <a:endParaRPr lang="tr-TR" sz="600">
                        <a:latin typeface="Times New Roman"/>
                        <a:ea typeface="Times New Roman"/>
                      </a:endParaRPr>
                    </a:p>
                  </a:txBody>
                  <a:tcPr marL="43328" marR="43328"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r>
              <a:tr h="304652">
                <a:tc>
                  <a:txBody>
                    <a:bodyPr/>
                    <a:lstStyle/>
                    <a:p>
                      <a:pPr algn="ctr">
                        <a:lnSpc>
                          <a:spcPct val="150000"/>
                        </a:lnSpc>
                        <a:spcBef>
                          <a:spcPts val="300"/>
                        </a:spcBef>
                        <a:spcAft>
                          <a:spcPts val="300"/>
                        </a:spcAft>
                      </a:pPr>
                      <a:r>
                        <a:rPr lang="tr-TR" sz="800" b="1">
                          <a:solidFill>
                            <a:srgbClr val="FFFFFF"/>
                          </a:solidFill>
                          <a:latin typeface="Times New Roman"/>
                          <a:ea typeface="Times New Roman"/>
                        </a:rPr>
                        <a:t>2008-2009</a:t>
                      </a:r>
                      <a:endParaRPr lang="tr-TR" sz="600">
                        <a:latin typeface="Times New Roman"/>
                        <a:ea typeface="Times New Roman"/>
                      </a:endParaRPr>
                    </a:p>
                  </a:txBody>
                  <a:tcPr marL="43328" marR="43328" marT="0" marB="0">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algn="ctr">
                        <a:lnSpc>
                          <a:spcPct val="150000"/>
                        </a:lnSpc>
                        <a:spcBef>
                          <a:spcPts val="300"/>
                        </a:spcBef>
                        <a:spcAft>
                          <a:spcPts val="300"/>
                        </a:spcAft>
                      </a:pPr>
                      <a:r>
                        <a:rPr lang="tr-TR" sz="800">
                          <a:latin typeface="Times New Roman"/>
                          <a:ea typeface="Times New Roman"/>
                        </a:rPr>
                        <a:t>105</a:t>
                      </a:r>
                      <a:endParaRPr lang="tr-TR" sz="600">
                        <a:latin typeface="Times New Roman"/>
                        <a:ea typeface="Times New Roman"/>
                      </a:endParaRPr>
                    </a:p>
                  </a:txBody>
                  <a:tcPr marL="43328" marR="43328" marT="0" marB="0">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algn="ctr">
                        <a:lnSpc>
                          <a:spcPct val="150000"/>
                        </a:lnSpc>
                        <a:spcBef>
                          <a:spcPts val="300"/>
                        </a:spcBef>
                        <a:spcAft>
                          <a:spcPts val="300"/>
                        </a:spcAft>
                      </a:pPr>
                      <a:r>
                        <a:rPr lang="tr-TR" sz="800">
                          <a:latin typeface="Times New Roman"/>
                          <a:ea typeface="Times New Roman"/>
                        </a:rPr>
                        <a:t>8</a:t>
                      </a:r>
                      <a:endParaRPr lang="tr-TR" sz="600">
                        <a:latin typeface="Times New Roman"/>
                        <a:ea typeface="Times New Roman"/>
                      </a:endParaRPr>
                    </a:p>
                  </a:txBody>
                  <a:tcPr marL="43328" marR="43328"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algn="ctr">
                        <a:lnSpc>
                          <a:spcPct val="150000"/>
                        </a:lnSpc>
                        <a:spcBef>
                          <a:spcPts val="300"/>
                        </a:spcBef>
                        <a:spcAft>
                          <a:spcPts val="300"/>
                        </a:spcAft>
                      </a:pPr>
                      <a:r>
                        <a:rPr lang="tr-TR" sz="800">
                          <a:latin typeface="Times New Roman"/>
                          <a:ea typeface="Times New Roman"/>
                        </a:rPr>
                        <a:t>12</a:t>
                      </a:r>
                      <a:endParaRPr lang="tr-TR" sz="600">
                        <a:latin typeface="Times New Roman"/>
                        <a:ea typeface="Times New Roman"/>
                      </a:endParaRPr>
                    </a:p>
                  </a:txBody>
                  <a:tcPr marL="43328" marR="43328"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r>
              <a:tr h="304652">
                <a:tc>
                  <a:txBody>
                    <a:bodyPr/>
                    <a:lstStyle/>
                    <a:p>
                      <a:pPr algn="ctr">
                        <a:lnSpc>
                          <a:spcPct val="150000"/>
                        </a:lnSpc>
                        <a:spcBef>
                          <a:spcPts val="300"/>
                        </a:spcBef>
                        <a:spcAft>
                          <a:spcPts val="300"/>
                        </a:spcAft>
                      </a:pPr>
                      <a:r>
                        <a:rPr lang="tr-TR" sz="800" b="1">
                          <a:solidFill>
                            <a:srgbClr val="FFFFFF"/>
                          </a:solidFill>
                          <a:latin typeface="Times New Roman"/>
                          <a:ea typeface="Times New Roman"/>
                        </a:rPr>
                        <a:t>2009-2010</a:t>
                      </a:r>
                      <a:endParaRPr lang="tr-TR" sz="600">
                        <a:latin typeface="Times New Roman"/>
                        <a:ea typeface="Times New Roman"/>
                      </a:endParaRPr>
                    </a:p>
                  </a:txBody>
                  <a:tcPr marL="43328" marR="43328" marT="0" marB="0">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algn="ctr">
                        <a:lnSpc>
                          <a:spcPct val="150000"/>
                        </a:lnSpc>
                        <a:spcBef>
                          <a:spcPts val="300"/>
                        </a:spcBef>
                        <a:spcAft>
                          <a:spcPts val="300"/>
                        </a:spcAft>
                      </a:pPr>
                      <a:r>
                        <a:rPr lang="tr-TR" sz="800">
                          <a:latin typeface="Times New Roman"/>
                          <a:ea typeface="Times New Roman"/>
                        </a:rPr>
                        <a:t>111</a:t>
                      </a:r>
                      <a:endParaRPr lang="tr-TR" sz="600">
                        <a:latin typeface="Times New Roman"/>
                        <a:ea typeface="Times New Roman"/>
                      </a:endParaRPr>
                    </a:p>
                  </a:txBody>
                  <a:tcPr marL="43328" marR="43328" marT="0" marB="0">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c>
                  <a:txBody>
                    <a:bodyPr/>
                    <a:lstStyle/>
                    <a:p>
                      <a:pPr algn="ctr">
                        <a:lnSpc>
                          <a:spcPct val="150000"/>
                        </a:lnSpc>
                        <a:spcBef>
                          <a:spcPts val="300"/>
                        </a:spcBef>
                        <a:spcAft>
                          <a:spcPts val="300"/>
                        </a:spcAft>
                      </a:pPr>
                      <a:r>
                        <a:rPr lang="tr-TR" sz="800">
                          <a:latin typeface="Times New Roman"/>
                          <a:ea typeface="Times New Roman"/>
                        </a:rPr>
                        <a:t>8</a:t>
                      </a:r>
                      <a:endParaRPr lang="tr-TR" sz="600">
                        <a:latin typeface="Times New Roman"/>
                        <a:ea typeface="Times New Roman"/>
                      </a:endParaRPr>
                    </a:p>
                  </a:txBody>
                  <a:tcPr marL="43328" marR="43328"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c>
                  <a:txBody>
                    <a:bodyPr/>
                    <a:lstStyle/>
                    <a:p>
                      <a:pPr algn="ctr">
                        <a:lnSpc>
                          <a:spcPct val="150000"/>
                        </a:lnSpc>
                        <a:spcBef>
                          <a:spcPts val="300"/>
                        </a:spcBef>
                        <a:spcAft>
                          <a:spcPts val="300"/>
                        </a:spcAft>
                      </a:pPr>
                      <a:r>
                        <a:rPr lang="tr-TR" sz="800">
                          <a:latin typeface="Times New Roman"/>
                          <a:ea typeface="Times New Roman"/>
                        </a:rPr>
                        <a:t>9</a:t>
                      </a:r>
                      <a:endParaRPr lang="tr-TR" sz="600">
                        <a:latin typeface="Times New Roman"/>
                        <a:ea typeface="Times New Roman"/>
                      </a:endParaRPr>
                    </a:p>
                  </a:txBody>
                  <a:tcPr marL="43328" marR="43328"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r>
              <a:tr h="304652">
                <a:tc>
                  <a:txBody>
                    <a:bodyPr/>
                    <a:lstStyle/>
                    <a:p>
                      <a:pPr algn="ctr">
                        <a:lnSpc>
                          <a:spcPct val="150000"/>
                        </a:lnSpc>
                        <a:spcBef>
                          <a:spcPts val="300"/>
                        </a:spcBef>
                        <a:spcAft>
                          <a:spcPts val="300"/>
                        </a:spcAft>
                      </a:pPr>
                      <a:r>
                        <a:rPr lang="tr-TR" sz="800" b="1">
                          <a:solidFill>
                            <a:srgbClr val="FFFFFF"/>
                          </a:solidFill>
                          <a:latin typeface="Times New Roman"/>
                          <a:ea typeface="Times New Roman"/>
                        </a:rPr>
                        <a:t>2010-2011</a:t>
                      </a:r>
                      <a:endParaRPr lang="tr-TR" sz="600">
                        <a:latin typeface="Times New Roman"/>
                        <a:ea typeface="Times New Roman"/>
                      </a:endParaRPr>
                    </a:p>
                  </a:txBody>
                  <a:tcPr marL="43328" marR="43328" marT="0" marB="0">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algn="ctr">
                        <a:lnSpc>
                          <a:spcPct val="150000"/>
                        </a:lnSpc>
                        <a:spcBef>
                          <a:spcPts val="300"/>
                        </a:spcBef>
                        <a:spcAft>
                          <a:spcPts val="300"/>
                        </a:spcAft>
                      </a:pPr>
                      <a:r>
                        <a:rPr lang="tr-TR" sz="800">
                          <a:latin typeface="Times New Roman"/>
                          <a:ea typeface="Times New Roman"/>
                        </a:rPr>
                        <a:t>113</a:t>
                      </a:r>
                      <a:endParaRPr lang="tr-TR" sz="600">
                        <a:latin typeface="Times New Roman"/>
                        <a:ea typeface="Times New Roman"/>
                      </a:endParaRPr>
                    </a:p>
                  </a:txBody>
                  <a:tcPr marL="43328" marR="43328" marT="0" marB="0">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algn="ctr">
                        <a:lnSpc>
                          <a:spcPct val="150000"/>
                        </a:lnSpc>
                        <a:spcBef>
                          <a:spcPts val="300"/>
                        </a:spcBef>
                        <a:spcAft>
                          <a:spcPts val="300"/>
                        </a:spcAft>
                      </a:pPr>
                      <a:r>
                        <a:rPr lang="tr-TR" sz="800">
                          <a:latin typeface="Times New Roman"/>
                          <a:ea typeface="Times New Roman"/>
                        </a:rPr>
                        <a:t>7</a:t>
                      </a:r>
                      <a:endParaRPr lang="tr-TR" sz="600">
                        <a:latin typeface="Times New Roman"/>
                        <a:ea typeface="Times New Roman"/>
                      </a:endParaRPr>
                    </a:p>
                  </a:txBody>
                  <a:tcPr marL="43328" marR="43328"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algn="ctr">
                        <a:lnSpc>
                          <a:spcPct val="150000"/>
                        </a:lnSpc>
                        <a:spcBef>
                          <a:spcPts val="300"/>
                        </a:spcBef>
                        <a:spcAft>
                          <a:spcPts val="300"/>
                        </a:spcAft>
                      </a:pPr>
                      <a:r>
                        <a:rPr lang="tr-TR" sz="800">
                          <a:latin typeface="Times New Roman"/>
                          <a:ea typeface="Times New Roman"/>
                        </a:rPr>
                        <a:t>13</a:t>
                      </a:r>
                      <a:endParaRPr lang="tr-TR" sz="600">
                        <a:latin typeface="Times New Roman"/>
                        <a:ea typeface="Times New Roman"/>
                      </a:endParaRPr>
                    </a:p>
                  </a:txBody>
                  <a:tcPr marL="43328" marR="43328"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r>
              <a:tr h="304652">
                <a:tc>
                  <a:txBody>
                    <a:bodyPr/>
                    <a:lstStyle/>
                    <a:p>
                      <a:pPr algn="ctr">
                        <a:lnSpc>
                          <a:spcPct val="150000"/>
                        </a:lnSpc>
                        <a:spcBef>
                          <a:spcPts val="300"/>
                        </a:spcBef>
                        <a:spcAft>
                          <a:spcPts val="300"/>
                        </a:spcAft>
                      </a:pPr>
                      <a:r>
                        <a:rPr lang="tr-TR" sz="800" b="1">
                          <a:solidFill>
                            <a:srgbClr val="FFFFFF"/>
                          </a:solidFill>
                          <a:latin typeface="Times New Roman"/>
                          <a:ea typeface="Times New Roman"/>
                        </a:rPr>
                        <a:t>2011-2012</a:t>
                      </a:r>
                      <a:endParaRPr lang="tr-TR" sz="600">
                        <a:latin typeface="Times New Roman"/>
                        <a:ea typeface="Times New Roman"/>
                      </a:endParaRPr>
                    </a:p>
                  </a:txBody>
                  <a:tcPr marL="43328" marR="43328" marT="0" marB="0">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algn="ctr">
                        <a:lnSpc>
                          <a:spcPct val="150000"/>
                        </a:lnSpc>
                        <a:spcBef>
                          <a:spcPts val="300"/>
                        </a:spcBef>
                        <a:spcAft>
                          <a:spcPts val="300"/>
                        </a:spcAft>
                      </a:pPr>
                      <a:r>
                        <a:rPr lang="tr-TR" sz="800">
                          <a:latin typeface="Times New Roman"/>
                          <a:ea typeface="Times New Roman"/>
                        </a:rPr>
                        <a:t>105</a:t>
                      </a:r>
                      <a:endParaRPr lang="tr-TR" sz="600">
                        <a:latin typeface="Times New Roman"/>
                        <a:ea typeface="Times New Roman"/>
                      </a:endParaRPr>
                    </a:p>
                  </a:txBody>
                  <a:tcPr marL="43328" marR="43328" marT="0" marB="0">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c>
                  <a:txBody>
                    <a:bodyPr/>
                    <a:lstStyle/>
                    <a:p>
                      <a:pPr algn="ctr">
                        <a:lnSpc>
                          <a:spcPct val="150000"/>
                        </a:lnSpc>
                        <a:spcBef>
                          <a:spcPts val="300"/>
                        </a:spcBef>
                        <a:spcAft>
                          <a:spcPts val="300"/>
                        </a:spcAft>
                      </a:pPr>
                      <a:r>
                        <a:rPr lang="tr-TR" sz="800">
                          <a:latin typeface="Times New Roman"/>
                          <a:ea typeface="Times New Roman"/>
                        </a:rPr>
                        <a:t>6</a:t>
                      </a:r>
                      <a:endParaRPr lang="tr-TR" sz="600">
                        <a:latin typeface="Times New Roman"/>
                        <a:ea typeface="Times New Roman"/>
                      </a:endParaRPr>
                    </a:p>
                  </a:txBody>
                  <a:tcPr marL="43328" marR="43328"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c>
                  <a:txBody>
                    <a:bodyPr/>
                    <a:lstStyle/>
                    <a:p>
                      <a:pPr algn="ctr">
                        <a:lnSpc>
                          <a:spcPct val="150000"/>
                        </a:lnSpc>
                        <a:spcBef>
                          <a:spcPts val="300"/>
                        </a:spcBef>
                        <a:spcAft>
                          <a:spcPts val="300"/>
                        </a:spcAft>
                      </a:pPr>
                      <a:r>
                        <a:rPr lang="tr-TR" sz="800">
                          <a:latin typeface="Times New Roman"/>
                          <a:ea typeface="Times New Roman"/>
                        </a:rPr>
                        <a:t>7</a:t>
                      </a:r>
                      <a:endParaRPr lang="tr-TR" sz="600">
                        <a:latin typeface="Times New Roman"/>
                        <a:ea typeface="Times New Roman"/>
                      </a:endParaRPr>
                    </a:p>
                  </a:txBody>
                  <a:tcPr marL="43328" marR="43328"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r>
              <a:tr h="304652">
                <a:tc>
                  <a:txBody>
                    <a:bodyPr/>
                    <a:lstStyle/>
                    <a:p>
                      <a:pPr algn="ctr">
                        <a:lnSpc>
                          <a:spcPct val="150000"/>
                        </a:lnSpc>
                        <a:spcBef>
                          <a:spcPts val="300"/>
                        </a:spcBef>
                        <a:spcAft>
                          <a:spcPts val="300"/>
                        </a:spcAft>
                      </a:pPr>
                      <a:r>
                        <a:rPr lang="tr-TR" sz="800" b="1">
                          <a:solidFill>
                            <a:srgbClr val="FFFFFF"/>
                          </a:solidFill>
                          <a:latin typeface="Times New Roman"/>
                          <a:ea typeface="Times New Roman"/>
                        </a:rPr>
                        <a:t>2012-2013</a:t>
                      </a:r>
                      <a:endParaRPr lang="tr-TR" sz="600">
                        <a:latin typeface="Times New Roman"/>
                        <a:ea typeface="Times New Roman"/>
                      </a:endParaRPr>
                    </a:p>
                  </a:txBody>
                  <a:tcPr marL="43328" marR="43328" marT="0" marB="0">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algn="ctr">
                        <a:lnSpc>
                          <a:spcPct val="150000"/>
                        </a:lnSpc>
                        <a:spcBef>
                          <a:spcPts val="300"/>
                        </a:spcBef>
                        <a:spcAft>
                          <a:spcPts val="300"/>
                        </a:spcAft>
                      </a:pPr>
                      <a:r>
                        <a:rPr lang="tr-TR" sz="800">
                          <a:latin typeface="Times New Roman"/>
                          <a:ea typeface="Times New Roman"/>
                        </a:rPr>
                        <a:t>96</a:t>
                      </a:r>
                      <a:endParaRPr lang="tr-TR" sz="600">
                        <a:latin typeface="Times New Roman"/>
                        <a:ea typeface="Times New Roman"/>
                      </a:endParaRPr>
                    </a:p>
                  </a:txBody>
                  <a:tcPr marL="43328" marR="43328" marT="0" marB="0">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algn="ctr">
                        <a:lnSpc>
                          <a:spcPct val="150000"/>
                        </a:lnSpc>
                        <a:spcBef>
                          <a:spcPts val="300"/>
                        </a:spcBef>
                        <a:spcAft>
                          <a:spcPts val="300"/>
                        </a:spcAft>
                      </a:pPr>
                      <a:r>
                        <a:rPr lang="tr-TR" sz="800">
                          <a:latin typeface="Times New Roman"/>
                          <a:ea typeface="Times New Roman"/>
                        </a:rPr>
                        <a:t>28</a:t>
                      </a:r>
                      <a:endParaRPr lang="tr-TR" sz="600">
                        <a:latin typeface="Times New Roman"/>
                        <a:ea typeface="Times New Roman"/>
                      </a:endParaRPr>
                    </a:p>
                  </a:txBody>
                  <a:tcPr marL="43328" marR="43328"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algn="ctr">
                        <a:lnSpc>
                          <a:spcPct val="150000"/>
                        </a:lnSpc>
                        <a:spcBef>
                          <a:spcPts val="300"/>
                        </a:spcBef>
                        <a:spcAft>
                          <a:spcPts val="300"/>
                        </a:spcAft>
                      </a:pPr>
                      <a:r>
                        <a:rPr lang="tr-TR" sz="800">
                          <a:latin typeface="Times New Roman"/>
                          <a:ea typeface="Times New Roman"/>
                        </a:rPr>
                        <a:t>19</a:t>
                      </a:r>
                      <a:endParaRPr lang="tr-TR" sz="600">
                        <a:latin typeface="Times New Roman"/>
                        <a:ea typeface="Times New Roman"/>
                      </a:endParaRPr>
                    </a:p>
                  </a:txBody>
                  <a:tcPr marL="43328" marR="43328"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r>
              <a:tr h="304652">
                <a:tc>
                  <a:txBody>
                    <a:bodyPr/>
                    <a:lstStyle/>
                    <a:p>
                      <a:pPr algn="ctr">
                        <a:lnSpc>
                          <a:spcPct val="150000"/>
                        </a:lnSpc>
                        <a:spcBef>
                          <a:spcPts val="300"/>
                        </a:spcBef>
                        <a:spcAft>
                          <a:spcPts val="300"/>
                        </a:spcAft>
                      </a:pPr>
                      <a:r>
                        <a:rPr lang="tr-TR" sz="800" b="1">
                          <a:solidFill>
                            <a:srgbClr val="FFFFFF"/>
                          </a:solidFill>
                          <a:latin typeface="Times New Roman"/>
                          <a:ea typeface="Times New Roman"/>
                        </a:rPr>
                        <a:t>2013-2014</a:t>
                      </a:r>
                      <a:endParaRPr lang="tr-TR" sz="600">
                        <a:latin typeface="Times New Roman"/>
                        <a:ea typeface="Times New Roman"/>
                      </a:endParaRPr>
                    </a:p>
                  </a:txBody>
                  <a:tcPr marL="43328" marR="43328" marT="0" marB="0">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algn="ctr">
                        <a:lnSpc>
                          <a:spcPct val="150000"/>
                        </a:lnSpc>
                        <a:spcBef>
                          <a:spcPts val="300"/>
                        </a:spcBef>
                        <a:spcAft>
                          <a:spcPts val="300"/>
                        </a:spcAft>
                      </a:pPr>
                      <a:r>
                        <a:rPr lang="tr-TR" sz="800">
                          <a:latin typeface="Times New Roman"/>
                          <a:ea typeface="Times New Roman"/>
                        </a:rPr>
                        <a:t>113</a:t>
                      </a:r>
                      <a:endParaRPr lang="tr-TR" sz="600">
                        <a:latin typeface="Times New Roman"/>
                        <a:ea typeface="Times New Roman"/>
                      </a:endParaRPr>
                    </a:p>
                  </a:txBody>
                  <a:tcPr marL="43328" marR="43328" marT="0" marB="0">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c>
                  <a:txBody>
                    <a:bodyPr/>
                    <a:lstStyle/>
                    <a:p>
                      <a:pPr algn="ctr">
                        <a:lnSpc>
                          <a:spcPct val="150000"/>
                        </a:lnSpc>
                        <a:spcBef>
                          <a:spcPts val="300"/>
                        </a:spcBef>
                        <a:spcAft>
                          <a:spcPts val="300"/>
                        </a:spcAft>
                      </a:pPr>
                      <a:r>
                        <a:rPr lang="tr-TR" sz="800">
                          <a:latin typeface="Times New Roman"/>
                          <a:ea typeface="Times New Roman"/>
                        </a:rPr>
                        <a:t>35</a:t>
                      </a:r>
                      <a:endParaRPr lang="tr-TR" sz="600">
                        <a:latin typeface="Times New Roman"/>
                        <a:ea typeface="Times New Roman"/>
                      </a:endParaRPr>
                    </a:p>
                  </a:txBody>
                  <a:tcPr marL="43328" marR="43328"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c>
                  <a:txBody>
                    <a:bodyPr/>
                    <a:lstStyle/>
                    <a:p>
                      <a:pPr algn="ctr">
                        <a:lnSpc>
                          <a:spcPct val="150000"/>
                        </a:lnSpc>
                        <a:spcBef>
                          <a:spcPts val="300"/>
                        </a:spcBef>
                        <a:spcAft>
                          <a:spcPts val="300"/>
                        </a:spcAft>
                      </a:pPr>
                      <a:r>
                        <a:rPr lang="tr-TR" sz="800">
                          <a:latin typeface="Times New Roman"/>
                          <a:ea typeface="Times New Roman"/>
                        </a:rPr>
                        <a:t>78</a:t>
                      </a:r>
                      <a:endParaRPr lang="tr-TR" sz="600">
                        <a:latin typeface="Times New Roman"/>
                        <a:ea typeface="Times New Roman"/>
                      </a:endParaRPr>
                    </a:p>
                  </a:txBody>
                  <a:tcPr marL="43328" marR="43328"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r>
              <a:tr h="304652">
                <a:tc>
                  <a:txBody>
                    <a:bodyPr/>
                    <a:lstStyle/>
                    <a:p>
                      <a:pPr algn="ctr">
                        <a:lnSpc>
                          <a:spcPct val="150000"/>
                        </a:lnSpc>
                        <a:spcBef>
                          <a:spcPts val="300"/>
                        </a:spcBef>
                        <a:spcAft>
                          <a:spcPts val="300"/>
                        </a:spcAft>
                        <a:tabLst>
                          <a:tab pos="662305" algn="ctr"/>
                        </a:tabLst>
                      </a:pPr>
                      <a:r>
                        <a:rPr lang="tr-TR" sz="800" b="1">
                          <a:solidFill>
                            <a:srgbClr val="FFFFFF"/>
                          </a:solidFill>
                          <a:latin typeface="Times New Roman"/>
                          <a:ea typeface="Times New Roman"/>
                        </a:rPr>
                        <a:t>2014-2015</a:t>
                      </a:r>
                      <a:endParaRPr lang="tr-TR" sz="600">
                        <a:latin typeface="Times New Roman"/>
                        <a:ea typeface="Times New Roman"/>
                      </a:endParaRPr>
                    </a:p>
                  </a:txBody>
                  <a:tcPr marL="43328" marR="43328" marT="0" marB="0">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algn="ctr">
                        <a:lnSpc>
                          <a:spcPct val="150000"/>
                        </a:lnSpc>
                        <a:spcBef>
                          <a:spcPts val="300"/>
                        </a:spcBef>
                        <a:spcAft>
                          <a:spcPts val="300"/>
                        </a:spcAft>
                      </a:pPr>
                      <a:r>
                        <a:rPr lang="tr-TR" sz="800">
                          <a:latin typeface="Times New Roman"/>
                          <a:ea typeface="Times New Roman"/>
                        </a:rPr>
                        <a:t>96</a:t>
                      </a:r>
                      <a:endParaRPr lang="tr-TR" sz="600">
                        <a:latin typeface="Times New Roman"/>
                        <a:ea typeface="Times New Roman"/>
                      </a:endParaRPr>
                    </a:p>
                  </a:txBody>
                  <a:tcPr marL="43328" marR="43328" marT="0" marB="0">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algn="ctr">
                        <a:lnSpc>
                          <a:spcPct val="150000"/>
                        </a:lnSpc>
                        <a:spcBef>
                          <a:spcPts val="300"/>
                        </a:spcBef>
                        <a:spcAft>
                          <a:spcPts val="300"/>
                        </a:spcAft>
                      </a:pPr>
                      <a:r>
                        <a:rPr lang="tr-TR" sz="800">
                          <a:latin typeface="Times New Roman"/>
                          <a:ea typeface="Times New Roman"/>
                        </a:rPr>
                        <a:t>27</a:t>
                      </a:r>
                      <a:endParaRPr lang="tr-TR" sz="600">
                        <a:latin typeface="Times New Roman"/>
                        <a:ea typeface="Times New Roman"/>
                      </a:endParaRPr>
                    </a:p>
                  </a:txBody>
                  <a:tcPr marL="43328" marR="43328"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algn="ctr">
                        <a:lnSpc>
                          <a:spcPct val="150000"/>
                        </a:lnSpc>
                        <a:spcBef>
                          <a:spcPts val="300"/>
                        </a:spcBef>
                        <a:spcAft>
                          <a:spcPts val="300"/>
                        </a:spcAft>
                      </a:pPr>
                      <a:r>
                        <a:rPr lang="tr-TR" sz="800">
                          <a:latin typeface="Times New Roman"/>
                          <a:ea typeface="Times New Roman"/>
                        </a:rPr>
                        <a:t>56</a:t>
                      </a:r>
                      <a:endParaRPr lang="tr-TR" sz="600">
                        <a:latin typeface="Times New Roman"/>
                        <a:ea typeface="Times New Roman"/>
                      </a:endParaRPr>
                    </a:p>
                  </a:txBody>
                  <a:tcPr marL="43328" marR="43328"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r>
              <a:tr h="304652">
                <a:tc>
                  <a:txBody>
                    <a:bodyPr/>
                    <a:lstStyle/>
                    <a:p>
                      <a:pPr algn="ctr">
                        <a:lnSpc>
                          <a:spcPct val="150000"/>
                        </a:lnSpc>
                        <a:spcBef>
                          <a:spcPts val="300"/>
                        </a:spcBef>
                        <a:spcAft>
                          <a:spcPts val="300"/>
                        </a:spcAft>
                        <a:tabLst>
                          <a:tab pos="662305" algn="ctr"/>
                        </a:tabLst>
                      </a:pPr>
                      <a:r>
                        <a:rPr lang="tr-TR" sz="800" b="1">
                          <a:solidFill>
                            <a:srgbClr val="FFFFFF"/>
                          </a:solidFill>
                          <a:latin typeface="Times New Roman"/>
                          <a:ea typeface="Times New Roman"/>
                        </a:rPr>
                        <a:t>2015-2016</a:t>
                      </a:r>
                      <a:endParaRPr lang="tr-TR" sz="600">
                        <a:latin typeface="Times New Roman"/>
                        <a:ea typeface="Times New Roman"/>
                      </a:endParaRPr>
                    </a:p>
                  </a:txBody>
                  <a:tcPr marL="43328" marR="43328" marT="0" marB="0">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algn="ctr">
                        <a:lnSpc>
                          <a:spcPct val="150000"/>
                        </a:lnSpc>
                        <a:spcBef>
                          <a:spcPts val="300"/>
                        </a:spcBef>
                        <a:spcAft>
                          <a:spcPts val="300"/>
                        </a:spcAft>
                      </a:pPr>
                      <a:r>
                        <a:rPr lang="tr-TR" sz="800">
                          <a:latin typeface="Times New Roman"/>
                          <a:ea typeface="Times New Roman"/>
                        </a:rPr>
                        <a:t>103</a:t>
                      </a:r>
                      <a:endParaRPr lang="tr-TR" sz="600">
                        <a:latin typeface="Times New Roman"/>
                        <a:ea typeface="Times New Roman"/>
                      </a:endParaRPr>
                    </a:p>
                  </a:txBody>
                  <a:tcPr marL="43328" marR="43328" marT="0" marB="0">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c>
                  <a:txBody>
                    <a:bodyPr/>
                    <a:lstStyle/>
                    <a:p>
                      <a:pPr algn="ctr">
                        <a:lnSpc>
                          <a:spcPct val="150000"/>
                        </a:lnSpc>
                        <a:spcBef>
                          <a:spcPts val="300"/>
                        </a:spcBef>
                        <a:spcAft>
                          <a:spcPts val="300"/>
                        </a:spcAft>
                      </a:pPr>
                      <a:r>
                        <a:rPr lang="tr-TR" sz="800">
                          <a:latin typeface="Times New Roman"/>
                          <a:ea typeface="Times New Roman"/>
                        </a:rPr>
                        <a:t>32</a:t>
                      </a:r>
                      <a:endParaRPr lang="tr-TR" sz="600">
                        <a:latin typeface="Times New Roman"/>
                        <a:ea typeface="Times New Roman"/>
                      </a:endParaRPr>
                    </a:p>
                  </a:txBody>
                  <a:tcPr marL="43328" marR="43328"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c>
                  <a:txBody>
                    <a:bodyPr/>
                    <a:lstStyle/>
                    <a:p>
                      <a:pPr algn="ctr">
                        <a:lnSpc>
                          <a:spcPct val="150000"/>
                        </a:lnSpc>
                        <a:spcBef>
                          <a:spcPts val="300"/>
                        </a:spcBef>
                        <a:spcAft>
                          <a:spcPts val="300"/>
                        </a:spcAft>
                      </a:pPr>
                      <a:r>
                        <a:rPr lang="tr-TR" sz="800" dirty="0">
                          <a:latin typeface="Times New Roman"/>
                          <a:ea typeface="Times New Roman"/>
                        </a:rPr>
                        <a:t>16</a:t>
                      </a:r>
                      <a:endParaRPr lang="tr-TR" sz="600" dirty="0">
                        <a:latin typeface="Times New Roman"/>
                        <a:ea typeface="Times New Roman"/>
                      </a:endParaRPr>
                    </a:p>
                  </a:txBody>
                  <a:tcPr marL="43328" marR="43328"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r>
            </a:tbl>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1752" y="384032"/>
            <a:ext cx="8534400" cy="758952"/>
          </a:xfrm>
        </p:spPr>
        <p:txBody>
          <a:bodyPr>
            <a:normAutofit fontScale="90000"/>
          </a:bodyPr>
          <a:lstStyle/>
          <a:p>
            <a:r>
              <a:rPr lang="tr-TR" b="1" dirty="0" smtClean="0">
                <a:solidFill>
                  <a:schemeClr val="accent1"/>
                </a:solidFill>
              </a:rPr>
              <a:t>OKULUMUZUN BAŞARISI İÇİN YAPILAN ÇALIŞMALAR</a:t>
            </a:r>
            <a:endParaRPr lang="tr-TR" dirty="0">
              <a:solidFill>
                <a:schemeClr val="accent1"/>
              </a:solidFill>
            </a:endParaRPr>
          </a:p>
        </p:txBody>
      </p:sp>
      <p:sp>
        <p:nvSpPr>
          <p:cNvPr id="3" name="2 İçerik Yer Tutucusu"/>
          <p:cNvSpPr>
            <a:spLocks noGrp="1"/>
          </p:cNvSpPr>
          <p:nvPr>
            <p:ph sz="quarter" idx="1"/>
          </p:nvPr>
        </p:nvSpPr>
        <p:spPr/>
        <p:txBody>
          <a:bodyPr>
            <a:normAutofit/>
          </a:bodyPr>
          <a:lstStyle/>
          <a:p>
            <a:pPr lvl="0"/>
            <a:r>
              <a:rPr lang="tr-TR" dirty="0" smtClean="0"/>
              <a:t>Okulumuzun bulunduğu çevrenin </a:t>
            </a:r>
            <a:r>
              <a:rPr lang="tr-TR" dirty="0" err="1" smtClean="0"/>
              <a:t>sosyo</a:t>
            </a:r>
            <a:r>
              <a:rPr lang="tr-TR" dirty="0" smtClean="0"/>
              <a:t>-ekonomik düzeyinin ve velilerin eğitim düzeylerinin düşük olması öğrenci başarısını olumsuz yönde etkilemektedir.</a:t>
            </a:r>
          </a:p>
          <a:p>
            <a:pPr lvl="0"/>
            <a:r>
              <a:rPr lang="tr-TR" dirty="0" smtClean="0"/>
              <a:t>Bu durumlar göz önüne alınarak, okulumuzda başarıyı artırmak için destekleme ve yetiştirme kursları, velilerin eğitim düzeylerini artırmak için aile eğitimleri verilmektedir. Ayrıca Rehber öğretmenler tarafından velilere ve öğrencilere bağımlılıkla mücadele eğitim semineri verilmektedir.</a:t>
            </a:r>
          </a:p>
          <a:p>
            <a:endParaRPr lang="tr-TR"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Resim" descr="IMG_0711.JPG"/>
          <p:cNvPicPr>
            <a:picLocks noChangeAspect="1"/>
          </p:cNvPicPr>
          <p:nvPr/>
        </p:nvPicPr>
        <p:blipFill>
          <a:blip r:embed="rId2" cstate="print"/>
          <a:srcRect b="15543"/>
          <a:stretch>
            <a:fillRect/>
          </a:stretch>
        </p:blipFill>
        <p:spPr>
          <a:xfrm>
            <a:off x="357126" y="214290"/>
            <a:ext cx="8501154" cy="6000792"/>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b="1" dirty="0" smtClean="0">
                <a:solidFill>
                  <a:schemeClr val="accent1"/>
                </a:solidFill>
              </a:rPr>
              <a:t>MİSYONUMUZ </a:t>
            </a:r>
            <a:endParaRPr lang="tr-TR" dirty="0">
              <a:solidFill>
                <a:schemeClr val="accent1"/>
              </a:solidFill>
            </a:endParaRPr>
          </a:p>
        </p:txBody>
      </p:sp>
      <p:sp>
        <p:nvSpPr>
          <p:cNvPr id="3" name="2 İçerik Yer Tutucusu"/>
          <p:cNvSpPr>
            <a:spLocks noGrp="1"/>
          </p:cNvSpPr>
          <p:nvPr>
            <p:ph sz="quarter" idx="1"/>
          </p:nvPr>
        </p:nvSpPr>
        <p:spPr/>
        <p:txBody>
          <a:bodyPr>
            <a:normAutofit fontScale="70000" lnSpcReduction="20000"/>
          </a:bodyPr>
          <a:lstStyle/>
          <a:p>
            <a:pPr>
              <a:buNone/>
            </a:pPr>
            <a:r>
              <a:rPr lang="tr-TR" b="1" dirty="0" smtClean="0"/>
              <a:t>Necati </a:t>
            </a:r>
            <a:r>
              <a:rPr lang="tr-TR" b="1" dirty="0" err="1" smtClean="0"/>
              <a:t>Bolkan</a:t>
            </a:r>
            <a:r>
              <a:rPr lang="tr-TR" b="1" dirty="0" smtClean="0"/>
              <a:t> İlk/Ortaokulu olarak;</a:t>
            </a:r>
          </a:p>
          <a:p>
            <a:pPr>
              <a:buNone/>
            </a:pPr>
            <a:endParaRPr lang="tr-TR" dirty="0" smtClean="0"/>
          </a:p>
          <a:p>
            <a:r>
              <a:rPr lang="tr-TR" dirty="0" smtClean="0"/>
              <a:t>Bütün öğrencilerin öğrenmelerini sağlamak.</a:t>
            </a:r>
          </a:p>
          <a:p>
            <a:pPr>
              <a:buNone/>
            </a:pPr>
            <a:endParaRPr lang="tr-TR" dirty="0" smtClean="0"/>
          </a:p>
          <a:p>
            <a:r>
              <a:rPr lang="tr-TR" dirty="0" smtClean="0"/>
              <a:t>Öğrencilerin Atatürk İlke ve İnkılâpları doğrultusunda bilgili, becerili kendine  güvenen bireyler olarak yetişmelerine fırsat tanımak.</a:t>
            </a:r>
          </a:p>
          <a:p>
            <a:endParaRPr lang="tr-TR" dirty="0" smtClean="0"/>
          </a:p>
          <a:p>
            <a:r>
              <a:rPr lang="tr-TR" dirty="0" smtClean="0"/>
              <a:t>Öğrencileri ilgi, istek ve yeteneklerine göre orta öğretim kurumlarına hazırlamak ve yönlendirmek.</a:t>
            </a:r>
          </a:p>
          <a:p>
            <a:endParaRPr lang="tr-TR" dirty="0" smtClean="0"/>
          </a:p>
          <a:p>
            <a:r>
              <a:rPr lang="tr-TR" dirty="0" smtClean="0"/>
              <a:t>Öğrencilerimize 21. yüzyılın gereksinimlerine cevap verebilecek beceriler kazandırmak misyonumuzun en önemli temel görüşleri olmakla beraber;</a:t>
            </a:r>
            <a:br>
              <a:rPr lang="tr-TR" dirty="0" smtClean="0"/>
            </a:br>
            <a:endParaRPr lang="tr-TR" dirty="0" smtClean="0"/>
          </a:p>
          <a:p>
            <a:pPr>
              <a:buNone/>
            </a:pPr>
            <a:r>
              <a:rPr lang="tr-TR" dirty="0" smtClean="0"/>
              <a:t>	Biz; yaşadığı çağ ile örtüşen çağdaş öğrencilerin yetiştirildiği, toplumunun yenilikleri ve mükemmeli yakalamasında itici güç olan, sürekli gelişen ve geleceği yaşayan lider bir okul olmak için varız.</a:t>
            </a:r>
            <a:endParaRPr lang="tr-TR"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b="1" dirty="0" smtClean="0">
                <a:solidFill>
                  <a:schemeClr val="accent1"/>
                </a:solidFill>
              </a:rPr>
              <a:t>VİZYONUMUZ</a:t>
            </a:r>
            <a:endParaRPr lang="tr-TR" dirty="0">
              <a:solidFill>
                <a:schemeClr val="accent1"/>
              </a:solidFill>
            </a:endParaRPr>
          </a:p>
        </p:txBody>
      </p:sp>
      <p:sp>
        <p:nvSpPr>
          <p:cNvPr id="3" name="2 İçerik Yer Tutucusu"/>
          <p:cNvSpPr>
            <a:spLocks noGrp="1"/>
          </p:cNvSpPr>
          <p:nvPr>
            <p:ph sz="quarter" idx="1"/>
          </p:nvPr>
        </p:nvSpPr>
        <p:spPr/>
        <p:txBody>
          <a:bodyPr>
            <a:normAutofit fontScale="77500" lnSpcReduction="20000"/>
          </a:bodyPr>
          <a:lstStyle/>
          <a:p>
            <a:pPr>
              <a:buNone/>
            </a:pPr>
            <a:r>
              <a:rPr lang="tr-TR" b="1" dirty="0" smtClean="0"/>
              <a:t>Necati </a:t>
            </a:r>
            <a:r>
              <a:rPr lang="tr-TR" b="1" dirty="0" err="1" smtClean="0"/>
              <a:t>Bolkan</a:t>
            </a:r>
            <a:r>
              <a:rPr lang="tr-TR" b="1" dirty="0" smtClean="0"/>
              <a:t> İlk/Ortaokulu olarak;</a:t>
            </a:r>
            <a:endParaRPr lang="tr-TR" dirty="0" smtClean="0"/>
          </a:p>
          <a:p>
            <a:pPr>
              <a:buNone/>
            </a:pPr>
            <a:endParaRPr lang="tr-TR" b="1" dirty="0" smtClean="0"/>
          </a:p>
          <a:p>
            <a:pPr>
              <a:buNone/>
            </a:pPr>
            <a:r>
              <a:rPr lang="tr-TR" b="1" dirty="0" smtClean="0"/>
              <a:t>İstiyoruz ki, </a:t>
            </a:r>
            <a:endParaRPr lang="tr-TR" dirty="0" smtClean="0"/>
          </a:p>
          <a:p>
            <a:pPr lvl="0"/>
            <a:r>
              <a:rPr lang="tr-TR" dirty="0" smtClean="0"/>
              <a:t>Her öğrencinin eşit şartlarda temiz, ferah, teknolojinin tüm olanaklarından faydalandığı, özverili öğretmen kadromuzla kaliteli bir eğitim – öğretim ortamı oluşsun.</a:t>
            </a:r>
          </a:p>
          <a:p>
            <a:pPr lvl="0">
              <a:buNone/>
            </a:pPr>
            <a:endParaRPr lang="tr-TR" dirty="0" smtClean="0"/>
          </a:p>
          <a:p>
            <a:pPr>
              <a:buNone/>
            </a:pPr>
            <a:r>
              <a:rPr lang="tr-TR" b="1" dirty="0" smtClean="0"/>
              <a:t>İstiyoruz ki,</a:t>
            </a:r>
            <a:endParaRPr lang="tr-TR" dirty="0" smtClean="0"/>
          </a:p>
          <a:p>
            <a:pPr lvl="0"/>
            <a:r>
              <a:rPr lang="tr-TR" dirty="0" smtClean="0"/>
              <a:t>Okulumuz alanında her gün daha iyi ve en iyi olsun</a:t>
            </a:r>
          </a:p>
          <a:p>
            <a:pPr lvl="0">
              <a:buNone/>
            </a:pPr>
            <a:endParaRPr lang="tr-TR" dirty="0" smtClean="0"/>
          </a:p>
          <a:p>
            <a:pPr>
              <a:buNone/>
            </a:pPr>
            <a:r>
              <a:rPr lang="tr-TR" b="1" dirty="0" smtClean="0"/>
              <a:t>İstiyoruz ki,</a:t>
            </a:r>
            <a:endParaRPr lang="tr-TR" dirty="0" smtClean="0"/>
          </a:p>
          <a:p>
            <a:pPr lvl="0"/>
            <a:r>
              <a:rPr lang="tr-TR" dirty="0" smtClean="0"/>
              <a:t>Verilen hizmetlerin sonucunda tüm paydaşların memnuniyetlerinin sürekli yükseldiği bir Necati </a:t>
            </a:r>
            <a:r>
              <a:rPr lang="tr-TR" dirty="0" err="1" smtClean="0"/>
              <a:t>Bolkan</a:t>
            </a:r>
            <a:r>
              <a:rPr lang="tr-TR" dirty="0" smtClean="0"/>
              <a:t> İlk/Ortaokulu yaratılması vizyonuna sahibiz ve bunu tüm paydaşlarımızla paylaşmaya hazırız.</a:t>
            </a:r>
          </a:p>
          <a:p>
            <a:endParaRPr lang="tr-TR"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Resim" descr="WP_20140417_008.jpg"/>
          <p:cNvPicPr>
            <a:picLocks noChangeAspect="1"/>
          </p:cNvPicPr>
          <p:nvPr/>
        </p:nvPicPr>
        <p:blipFill>
          <a:blip r:embed="rId2" cstate="print"/>
          <a:srcRect l="2343" r="2343"/>
          <a:stretch>
            <a:fillRect/>
          </a:stretch>
        </p:blipFill>
        <p:spPr>
          <a:xfrm>
            <a:off x="214282" y="642918"/>
            <a:ext cx="8715436" cy="5148649"/>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b="1" dirty="0" smtClean="0">
                <a:solidFill>
                  <a:schemeClr val="accent1"/>
                </a:solidFill>
              </a:rPr>
              <a:t>OKULUMUZUN TARİHÇESİ</a:t>
            </a:r>
            <a:endParaRPr lang="tr-TR" dirty="0">
              <a:solidFill>
                <a:schemeClr val="accent1"/>
              </a:solidFill>
            </a:endParaRPr>
          </a:p>
        </p:txBody>
      </p:sp>
      <p:sp>
        <p:nvSpPr>
          <p:cNvPr id="3" name="2 İçerik Yer Tutucusu"/>
          <p:cNvSpPr>
            <a:spLocks noGrp="1"/>
          </p:cNvSpPr>
          <p:nvPr>
            <p:ph sz="quarter" idx="1"/>
          </p:nvPr>
        </p:nvSpPr>
        <p:spPr/>
        <p:txBody>
          <a:bodyPr>
            <a:normAutofit fontScale="92500" lnSpcReduction="10000"/>
          </a:bodyPr>
          <a:lstStyle/>
          <a:p>
            <a:r>
              <a:rPr lang="tr-TR" dirty="0" smtClean="0"/>
              <a:t>Necati </a:t>
            </a:r>
            <a:r>
              <a:rPr lang="tr-TR" dirty="0" err="1" smtClean="0"/>
              <a:t>Bolkan</a:t>
            </a:r>
            <a:r>
              <a:rPr lang="tr-TR" dirty="0" smtClean="0"/>
              <a:t> İlk/Ortaokulu, Milli Eğitim Bakanlığı’nın projeleri kapsamında Eylül 2001 tarihinde eğitim-öğretime açılmıştır. Okula ismi verilen Necati </a:t>
            </a:r>
            <a:r>
              <a:rPr lang="tr-TR" dirty="0" err="1" smtClean="0"/>
              <a:t>Bolkan</a:t>
            </a:r>
            <a:r>
              <a:rPr lang="tr-TR" dirty="0" smtClean="0"/>
              <a:t> arsayı bağışlamıştır.</a:t>
            </a:r>
          </a:p>
          <a:p>
            <a:pPr>
              <a:buNone/>
            </a:pPr>
            <a:endParaRPr lang="tr-TR" dirty="0" smtClean="0"/>
          </a:p>
          <a:p>
            <a:r>
              <a:rPr lang="tr-TR" dirty="0" smtClean="0"/>
              <a:t>Necati BOLKAN(1928-1999); Mersin’e büyük katkıları olmuş, bazı Avrupa ülkelerine ilk kez, narenciye ve deri ihracatını başlatmıştır. Mersin Sanayi ve Ticaret Odası, Mersin İhracatçılar Birliği ve Mersin İdman Yurdu’nda idarecilik, yöneticilik ve başkanlık görevlerinde bulunmuştur. Yardımseverliğiyle okul, hastane ve köylere çok sayıda bağış ve katkılarda bulunmuştur.</a:t>
            </a:r>
            <a:endParaRPr lang="tr-TR"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b="1" dirty="0" smtClean="0">
                <a:solidFill>
                  <a:schemeClr val="accent1"/>
                </a:solidFill>
              </a:rPr>
              <a:t>OKULUMUZUN ÇEVRE İNCELEMESİ</a:t>
            </a:r>
            <a:endParaRPr lang="tr-TR" dirty="0">
              <a:solidFill>
                <a:schemeClr val="accent1"/>
              </a:solidFill>
            </a:endParaRPr>
          </a:p>
        </p:txBody>
      </p:sp>
      <p:sp>
        <p:nvSpPr>
          <p:cNvPr id="3" name="2 İçerik Yer Tutucusu"/>
          <p:cNvSpPr>
            <a:spLocks noGrp="1"/>
          </p:cNvSpPr>
          <p:nvPr>
            <p:ph sz="quarter" idx="1"/>
          </p:nvPr>
        </p:nvSpPr>
        <p:spPr/>
        <p:txBody>
          <a:bodyPr>
            <a:normAutofit lnSpcReduction="10000"/>
          </a:bodyPr>
          <a:lstStyle/>
          <a:p>
            <a:pPr lvl="0"/>
            <a:r>
              <a:rPr lang="tr-TR" dirty="0" smtClean="0"/>
              <a:t>Okulumuz Batıkent Mah. 26140 Sok. halk arasında ‘Şahin Tepesi ‘ olarak adlandırılan mevkidedir.Mersin Vilayet merkezine 8 km mesafededir.</a:t>
            </a:r>
          </a:p>
          <a:p>
            <a:pPr lvl="0"/>
            <a:endParaRPr lang="tr-TR" dirty="0" smtClean="0"/>
          </a:p>
          <a:p>
            <a:pPr lvl="0"/>
            <a:r>
              <a:rPr lang="tr-TR" dirty="0" smtClean="0"/>
              <a:t>Doğusunda 100. Yıl </a:t>
            </a:r>
            <a:r>
              <a:rPr lang="tr-TR" dirty="0" err="1" smtClean="0"/>
              <a:t>Akkent</a:t>
            </a:r>
            <a:r>
              <a:rPr lang="tr-TR" dirty="0" smtClean="0"/>
              <a:t> İlk/Ortaokulu, güneyinde Necdet Ülger İlk/Ortaokulu ile komşudur.</a:t>
            </a:r>
          </a:p>
          <a:p>
            <a:pPr lvl="0"/>
            <a:endParaRPr lang="tr-TR" dirty="0" smtClean="0"/>
          </a:p>
          <a:p>
            <a:pPr lvl="0"/>
            <a:r>
              <a:rPr lang="tr-TR" dirty="0" smtClean="0"/>
              <a:t>Eylül 2001 tarihinde eğitim-öğretim açılan okulumuz, Aralık 2002 itibariyle 65 değişik okuldan öğrenci nakletmiştir.</a:t>
            </a:r>
          </a:p>
          <a:p>
            <a:pPr lvl="0"/>
            <a:endParaRPr lang="tr-TR" dirty="0" smtClean="0"/>
          </a:p>
          <a:p>
            <a:endParaRPr lang="tr-TR"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solidFill>
                  <a:schemeClr val="accent1"/>
                </a:solidFill>
              </a:rPr>
              <a:t>OKULUMUZUN ÇEVRE İNCELEMESİ</a:t>
            </a:r>
            <a:endParaRPr lang="tr-TR" dirty="0">
              <a:solidFill>
                <a:schemeClr val="accent1"/>
              </a:solidFill>
            </a:endParaRPr>
          </a:p>
        </p:txBody>
      </p:sp>
      <p:sp>
        <p:nvSpPr>
          <p:cNvPr id="3" name="2 İçerik Yer Tutucusu"/>
          <p:cNvSpPr>
            <a:spLocks noGrp="1"/>
          </p:cNvSpPr>
          <p:nvPr>
            <p:ph sz="quarter" idx="1"/>
          </p:nvPr>
        </p:nvSpPr>
        <p:spPr/>
        <p:txBody>
          <a:bodyPr>
            <a:normAutofit fontScale="92500" lnSpcReduction="10000"/>
          </a:bodyPr>
          <a:lstStyle/>
          <a:p>
            <a:pPr lvl="0"/>
            <a:r>
              <a:rPr lang="tr-TR" dirty="0" smtClean="0"/>
              <a:t>Öğrenci velileri genel olarak ilkokul, ortaokulu ve lise mezunudur.</a:t>
            </a:r>
          </a:p>
          <a:p>
            <a:pPr lvl="0"/>
            <a:endParaRPr lang="tr-TR" dirty="0" smtClean="0"/>
          </a:p>
          <a:p>
            <a:pPr lvl="0"/>
            <a:r>
              <a:rPr lang="tr-TR" dirty="0" smtClean="0"/>
              <a:t>Velilerin </a:t>
            </a:r>
            <a:r>
              <a:rPr lang="tr-TR" dirty="0" err="1" smtClean="0"/>
              <a:t>sosyo</a:t>
            </a:r>
            <a:r>
              <a:rPr lang="tr-TR" dirty="0" smtClean="0"/>
              <a:t>-ekonomik durumunun zayıf olmasından dolayı, çocuklara ait çalışma odası çok azdır.</a:t>
            </a:r>
          </a:p>
          <a:p>
            <a:pPr lvl="0"/>
            <a:endParaRPr lang="tr-TR" dirty="0" smtClean="0"/>
          </a:p>
          <a:p>
            <a:pPr lvl="0"/>
            <a:r>
              <a:rPr lang="tr-TR" dirty="0" smtClean="0"/>
              <a:t>Okulumuzun çevresi yoğun göç alan bir bölge olduğundan nakil gelen ve giden öğrenci sayısı oldukça fazladır. 2011 yılında meydana gelen Van depremi sonucunda oluşan göç nedeniyle okulumuza 81 öğrenci nakil gelmiştir.</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Resim" descr="Fotoğraf1047.jpg"/>
          <p:cNvPicPr>
            <a:picLocks noChangeAspect="1"/>
          </p:cNvPicPr>
          <p:nvPr/>
        </p:nvPicPr>
        <p:blipFill>
          <a:blip r:embed="rId2"/>
          <a:stretch>
            <a:fillRect/>
          </a:stretch>
        </p:blipFill>
        <p:spPr>
          <a:xfrm>
            <a:off x="571472" y="285728"/>
            <a:ext cx="8072494" cy="5875775"/>
          </a:xfrm>
          <a:prstGeom prst="rect">
            <a:avLst/>
          </a:prstGeom>
          <a:ln>
            <a:noFill/>
          </a:ln>
          <a:effectLst>
            <a:softEdge rad="112500"/>
          </a:effectLst>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Kent">
  <a:themeElements>
    <a:clrScheme name="Kent">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Kent">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Kent">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289</TotalTime>
  <Words>866</Words>
  <Application>Microsoft Office PowerPoint</Application>
  <PresentationFormat>Ekran Gösterisi (4:3)</PresentationFormat>
  <Paragraphs>247</Paragraphs>
  <Slides>25</Slides>
  <Notes>0</Notes>
  <HiddenSlides>0</HiddenSlides>
  <MMClips>0</MMClips>
  <ScaleCrop>false</ScaleCrop>
  <HeadingPairs>
    <vt:vector size="4" baseType="variant">
      <vt:variant>
        <vt:lpstr>Tema</vt:lpstr>
      </vt:variant>
      <vt:variant>
        <vt:i4>1</vt:i4>
      </vt:variant>
      <vt:variant>
        <vt:lpstr>Slayt Başlıkları</vt:lpstr>
      </vt:variant>
      <vt:variant>
        <vt:i4>25</vt:i4>
      </vt:variant>
    </vt:vector>
  </HeadingPairs>
  <TitlesOfParts>
    <vt:vector size="26" baseType="lpstr">
      <vt:lpstr>Kent</vt:lpstr>
      <vt:lpstr>2018-2019 EĞİTİM ÖĞRETİM YILI  NECATİ BOLKAN İLK/ORTAOKULU BRİFİNG DOSYASI </vt:lpstr>
      <vt:lpstr>OKULUN GENEL BİLGİLERİ</vt:lpstr>
      <vt:lpstr>MİSYONUMUZ </vt:lpstr>
      <vt:lpstr>VİZYONUMUZ</vt:lpstr>
      <vt:lpstr>Slayt 5</vt:lpstr>
      <vt:lpstr>OKULUMUZUN TARİHÇESİ</vt:lpstr>
      <vt:lpstr>OKULUMUZUN ÇEVRE İNCELEMESİ</vt:lpstr>
      <vt:lpstr>OKULUMUZUN ÇEVRE İNCELEMESİ</vt:lpstr>
      <vt:lpstr>Slayt 9</vt:lpstr>
      <vt:lpstr>OKUL BİNASININ ÖZELLİKLERİ</vt:lpstr>
      <vt:lpstr>Slayt 11</vt:lpstr>
      <vt:lpstr>OKUL BİNASININ ÖZELLİKLERİ</vt:lpstr>
      <vt:lpstr>Slayt 13</vt:lpstr>
      <vt:lpstr>LABORATUARLAR</vt:lpstr>
      <vt:lpstr>OKUL SINIF VE KİTAPLIKLARI</vt:lpstr>
      <vt:lpstr>Slayt 16</vt:lpstr>
      <vt:lpstr>OKUL BAHÇESİ VE ÇEVRE DİZAYNI</vt:lpstr>
      <vt:lpstr>Slayt 18</vt:lpstr>
      <vt:lpstr>OKUL İDARE ODALARI</vt:lpstr>
      <vt:lpstr>OKUL SPOR SALONU VE SPOR ALANI</vt:lpstr>
      <vt:lpstr>OKULUN ÖĞRENCİ SAYILARI</vt:lpstr>
      <vt:lpstr>OKULUN ÖĞRETMEN SAYISI</vt:lpstr>
      <vt:lpstr>Slayt 23</vt:lpstr>
      <vt:lpstr>OKULUMUZUN BAŞARISI İÇİN YAPILAN ÇALIŞMALAR</vt:lpstr>
      <vt:lpstr>Slayt 25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2015-2016  EĞİTİM ÖĞRETİM YILI</dc:title>
  <dc:creator>necatibolkan</dc:creator>
  <cp:lastModifiedBy>necatibolkan</cp:lastModifiedBy>
  <cp:revision>30</cp:revision>
  <dcterms:created xsi:type="dcterms:W3CDTF">2015-12-07T09:42:02Z</dcterms:created>
  <dcterms:modified xsi:type="dcterms:W3CDTF">2019-02-22T10:05:52Z</dcterms:modified>
</cp:coreProperties>
</file>